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73" r:id="rId3"/>
    <p:sldId id="274" r:id="rId4"/>
    <p:sldId id="275" r:id="rId5"/>
    <p:sldId id="276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A8F6C-C3ED-4F70-8F28-C11F4D630DF3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5B805-C2AC-46F0-84C4-1D5F151F7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4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21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4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9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6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1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19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15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98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9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9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B4D746-B643-4C31-B7E9-44E0AEB6ED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859FA1E-8B9B-4098-B27C-7DD21BA6E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8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748883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Кыргызский</a:t>
            </a:r>
            <a:r>
              <a:rPr lang="ru-RU" sz="2800" b="1" dirty="0" smtClean="0"/>
              <a:t> государственный </a:t>
            </a:r>
            <a:r>
              <a:rPr lang="ru-RU" sz="2800" b="1" dirty="0"/>
              <a:t>технический университет </a:t>
            </a:r>
            <a:r>
              <a:rPr lang="ru-RU" sz="2800" b="1" dirty="0" err="1"/>
              <a:t>им.И.Раззакова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«</a:t>
            </a:r>
            <a:r>
              <a:rPr lang="ru-RU" sz="2800" b="1" dirty="0" smtClean="0"/>
              <a:t>Технологический парк» КГТУ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Дуйшеналиева</a:t>
            </a:r>
            <a:r>
              <a:rPr lang="ru-RU" dirty="0">
                <a:solidFill>
                  <a:schemeClr val="tx1"/>
                </a:solidFill>
              </a:rPr>
              <a:t> Алтынай </a:t>
            </a:r>
            <a:r>
              <a:rPr lang="ru-RU" dirty="0" err="1">
                <a:solidFill>
                  <a:schemeClr val="tx1"/>
                </a:solidFill>
              </a:rPr>
              <a:t>Джайлобековна</a:t>
            </a:r>
            <a:r>
              <a:rPr lang="ru-RU" dirty="0">
                <a:solidFill>
                  <a:schemeClr val="tx1"/>
                </a:solidFill>
              </a:rPr>
              <a:t>, кандидат политических наук, доцент</a:t>
            </a:r>
          </a:p>
          <a:p>
            <a:r>
              <a:rPr lang="ru-RU" dirty="0">
                <a:solidFill>
                  <a:schemeClr val="tx1"/>
                </a:solidFill>
              </a:rPr>
              <a:t>Директор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7BD0BC-083F-46C5-9311-50529C7628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63688" cy="165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5758408" cy="1250180"/>
          </a:xfrm>
        </p:spPr>
        <p:txBody>
          <a:bodyPr/>
          <a:lstStyle/>
          <a:p>
            <a:r>
              <a:rPr lang="ru-RU" dirty="0"/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21408"/>
            <a:ext cx="8062664" cy="4043896"/>
          </a:xfrm>
        </p:spPr>
        <p:txBody>
          <a:bodyPr/>
          <a:lstStyle/>
          <a:p>
            <a:r>
              <a:rPr lang="ru-RU" dirty="0"/>
              <a:t>Формирование у технопарков образовательной и техно­логической инфраструктуры для оказания услуг резидентам на всех этапах инновационного </a:t>
            </a:r>
            <a:r>
              <a:rPr lang="ru-RU" dirty="0" smtClean="0"/>
              <a:t>цикла;</a:t>
            </a:r>
          </a:p>
          <a:p>
            <a:r>
              <a:rPr lang="ru-RU" dirty="0"/>
              <a:t>Развитие в рамках технопарков инкубаторов и акселераци­онных программ, направленных на поддержку инновационного предпринимательства, в том числе среди </a:t>
            </a:r>
            <a:r>
              <a:rPr lang="ru-RU" dirty="0" smtClean="0"/>
              <a:t>молодежи;</a:t>
            </a:r>
          </a:p>
          <a:p>
            <a:r>
              <a:rPr lang="ru-RU" dirty="0"/>
              <a:t>Активизация осуществляемого технопарками международ­ного </a:t>
            </a:r>
            <a:r>
              <a:rPr lang="ru-RU" dirty="0" smtClean="0"/>
              <a:t>сотрудничества.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7BD0BC-083F-46C5-9311-50529C7628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63688" cy="165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72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84632"/>
            <a:ext cx="6766520" cy="1000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Описание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Действенный инструмент по развитию инновационного предпринимательства и инновационной </a:t>
            </a:r>
            <a:r>
              <a:rPr lang="ru-RU" dirty="0" smtClean="0"/>
              <a:t>экономики;</a:t>
            </a:r>
          </a:p>
          <a:p>
            <a:endParaRPr lang="ru-RU" dirty="0"/>
          </a:p>
          <a:p>
            <a:r>
              <a:rPr lang="ru-RU" dirty="0"/>
              <a:t>Охватывают все регионы страны и являются центрами притяжения инновационных разработок и </a:t>
            </a:r>
            <a:r>
              <a:rPr lang="ru-RU" dirty="0" smtClean="0"/>
              <a:t>производств;</a:t>
            </a:r>
          </a:p>
          <a:p>
            <a:endParaRPr lang="ru-RU" dirty="0"/>
          </a:p>
          <a:p>
            <a:r>
              <a:rPr lang="ru-RU" dirty="0"/>
              <a:t>Регистрация новых инновационных предприятий, которые в дальнейшем становятся успешными не только в Кыргызстане, но и за ее </a:t>
            </a:r>
            <a:r>
              <a:rPr lang="ru-RU" dirty="0" smtClean="0"/>
              <a:t>пределами.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7BD0BC-083F-46C5-9311-50529C7628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63688" cy="165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1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10676"/>
            <a:ext cx="6982544" cy="1360192"/>
          </a:xfrm>
        </p:spPr>
        <p:txBody>
          <a:bodyPr/>
          <a:lstStyle/>
          <a:p>
            <a:r>
              <a:rPr lang="ru-RU" dirty="0" smtClean="0"/>
              <a:t>Структура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Центр оперативной </a:t>
            </a:r>
            <a:r>
              <a:rPr lang="ru-RU" b="1" dirty="0" smtClean="0"/>
              <a:t>полиграфии</a:t>
            </a:r>
          </a:p>
          <a:p>
            <a:r>
              <a:rPr lang="ru-RU" b="1" dirty="0"/>
              <a:t>Учебно-сервисный </a:t>
            </a:r>
            <a:r>
              <a:rPr lang="ru-RU" b="1" dirty="0" smtClean="0"/>
              <a:t>центр мобильной связи</a:t>
            </a:r>
          </a:p>
          <a:p>
            <a:r>
              <a:rPr lang="ru-RU" b="1" dirty="0"/>
              <a:t>Дизайн </a:t>
            </a:r>
            <a:r>
              <a:rPr lang="ru-RU" b="1" dirty="0" smtClean="0"/>
              <a:t>студия</a:t>
            </a:r>
          </a:p>
          <a:p>
            <a:r>
              <a:rPr lang="ru-RU" b="1" dirty="0"/>
              <a:t>Бизнес - инкубатор </a:t>
            </a:r>
            <a:r>
              <a:rPr lang="ru-RU" b="1" dirty="0" smtClean="0"/>
              <a:t>«Модный уголок»</a:t>
            </a:r>
          </a:p>
          <a:p>
            <a:r>
              <a:rPr lang="ru-RU" b="1" dirty="0" smtClean="0"/>
              <a:t>КОВОРКИНГ-ЦЕНТР</a:t>
            </a:r>
          </a:p>
          <a:p>
            <a:r>
              <a:rPr lang="ru-RU" b="1" dirty="0"/>
              <a:t>Бизнес инкубатор –УСТА </a:t>
            </a:r>
            <a:r>
              <a:rPr lang="ru-RU" b="1" dirty="0" smtClean="0"/>
              <a:t>/ START-UP </a:t>
            </a:r>
            <a:r>
              <a:rPr lang="ru-RU" b="1" dirty="0"/>
              <a:t>проекты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7BD0BC-083F-46C5-9311-50529C7628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63688" cy="165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218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84632"/>
            <a:ext cx="5830416" cy="1360192"/>
          </a:xfrm>
        </p:spPr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Несовершенство законодательных основ деятельности технопарков</a:t>
            </a:r>
            <a:r>
              <a:rPr lang="ru-RU" dirty="0" smtClean="0"/>
              <a:t>.</a:t>
            </a:r>
          </a:p>
          <a:p>
            <a:r>
              <a:rPr lang="ru-RU" dirty="0"/>
              <a:t>Отсутствие эффективного механизма финансового обеспечения деятельности </a:t>
            </a:r>
            <a:r>
              <a:rPr lang="ru-RU" dirty="0" smtClean="0"/>
              <a:t>технопарков.</a:t>
            </a:r>
          </a:p>
          <a:p>
            <a:r>
              <a:rPr lang="ru-RU" dirty="0" smtClean="0"/>
              <a:t>Отсутствие высококвалифицированных специалистов.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7BD0BC-083F-46C5-9311-50529C7628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63688" cy="165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14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Спасибо за внимание!!!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7BD0BC-083F-46C5-9311-50529C7628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63688" cy="1654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345</TotalTime>
  <Words>152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Cambria</vt:lpstr>
      <vt:lpstr>Rockwell</vt:lpstr>
      <vt:lpstr>Rockwell Condensed</vt:lpstr>
      <vt:lpstr>Wingdings</vt:lpstr>
      <vt:lpstr>Дерево</vt:lpstr>
      <vt:lpstr>       Кыргызский государственный технический университет им.И.Раззакова  «Технологический парк» КГТУ</vt:lpstr>
      <vt:lpstr>Цели и задачи</vt:lpstr>
      <vt:lpstr>Описание деятельности</vt:lpstr>
      <vt:lpstr>Структура управления</vt:lpstr>
      <vt:lpstr>проблемы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42</cp:revision>
  <dcterms:created xsi:type="dcterms:W3CDTF">2022-12-02T10:54:10Z</dcterms:created>
  <dcterms:modified xsi:type="dcterms:W3CDTF">2023-03-14T17:59:18Z</dcterms:modified>
</cp:coreProperties>
</file>