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09" r:id="rId2"/>
    <p:sldId id="298" r:id="rId3"/>
    <p:sldId id="340" r:id="rId4"/>
    <p:sldId id="341" r:id="rId5"/>
    <p:sldId id="342" r:id="rId6"/>
    <p:sldId id="348" r:id="rId7"/>
    <p:sldId id="349" r:id="rId8"/>
    <p:sldId id="339" r:id="rId9"/>
    <p:sldId id="308" r:id="rId10"/>
    <p:sldId id="330" r:id="rId11"/>
    <p:sldId id="331" r:id="rId12"/>
    <p:sldId id="306" r:id="rId13"/>
    <p:sldId id="300" r:id="rId14"/>
    <p:sldId id="343" r:id="rId15"/>
    <p:sldId id="303" r:id="rId16"/>
    <p:sldId id="263" r:id="rId17"/>
    <p:sldId id="332" r:id="rId18"/>
    <p:sldId id="350" r:id="rId19"/>
    <p:sldId id="271" r:id="rId20"/>
    <p:sldId id="314" r:id="rId21"/>
    <p:sldId id="285" r:id="rId22"/>
    <p:sldId id="270" r:id="rId23"/>
    <p:sldId id="337" r:id="rId24"/>
    <p:sldId id="338" r:id="rId25"/>
    <p:sldId id="326" r:id="rId26"/>
    <p:sldId id="311" r:id="rId27"/>
    <p:sldId id="344" r:id="rId28"/>
    <p:sldId id="345" r:id="rId29"/>
    <p:sldId id="304" r:id="rId30"/>
    <p:sldId id="346" r:id="rId31"/>
    <p:sldId id="347" r:id="rId32"/>
    <p:sldId id="327" r:id="rId3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D99"/>
    <a:srgbClr val="008B8E"/>
    <a:srgbClr val="47949E"/>
    <a:srgbClr val="2F9AA3"/>
    <a:srgbClr val="2CBBBD"/>
    <a:srgbClr val="14A0C1"/>
    <a:srgbClr val="059672"/>
    <a:srgbClr val="53219E"/>
    <a:srgbClr val="6C787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 autoAdjust="0"/>
    <p:restoredTop sz="96374" autoAdjust="0"/>
  </p:normalViewPr>
  <p:slideViewPr>
    <p:cSldViewPr snapToGrid="0">
      <p:cViewPr varScale="1">
        <p:scale>
          <a:sx n="115" d="100"/>
          <a:sy n="115" d="100"/>
        </p:scale>
        <p:origin x="39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A10600-BDFB-4804-A347-5B9F9C3839B3}" type="doc">
      <dgm:prSet loTypeId="urn:microsoft.com/office/officeart/2008/layout/Lin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be-BY"/>
        </a:p>
      </dgm:t>
    </dgm:pt>
    <dgm:pt modelId="{CDC1C16A-6384-4E5D-9E0D-FE91E06833F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Образовательный блок</a:t>
          </a:r>
          <a:endParaRPr lang="be-BY" sz="1800" dirty="0">
            <a:solidFill>
              <a:schemeClr val="bg1"/>
            </a:solidFill>
          </a:endParaRPr>
        </a:p>
      </dgm:t>
    </dgm:pt>
    <dgm:pt modelId="{40CC34E0-9DED-4127-B16A-82159DDC68CD}" type="parTrans" cxnId="{D9C65D32-4855-4F09-BD01-9465EF973964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62CAB500-24B9-4704-A840-216D252042EE}" type="sibTrans" cxnId="{D9C65D32-4855-4F09-BD01-9465EF973964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BADEF4ED-5DCB-44AD-B8CC-9F7D7F77EF5C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1</a:t>
          </a:r>
          <a:r>
            <a:rPr lang="en-US" sz="1800" dirty="0" smtClean="0">
              <a:solidFill>
                <a:schemeClr val="bg1"/>
              </a:solidFill>
            </a:rPr>
            <a:t>8</a:t>
          </a:r>
          <a:r>
            <a:rPr lang="ru-RU" sz="1800" dirty="0" smtClean="0">
              <a:solidFill>
                <a:schemeClr val="bg1"/>
              </a:solidFill>
            </a:rPr>
            <a:t> факультетов</a:t>
          </a:r>
          <a:endParaRPr lang="be-BY" sz="1800" dirty="0">
            <a:solidFill>
              <a:schemeClr val="bg1"/>
            </a:solidFill>
          </a:endParaRPr>
        </a:p>
      </dgm:t>
    </dgm:pt>
    <dgm:pt modelId="{C42D0108-C2B2-404D-9B2A-3F493C7B3FCF}" type="parTrans" cxnId="{28986FBC-D13E-41A0-840B-57C1D28C85D1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A801DCB0-C235-4B05-80E4-9C2EA5F420B6}" type="sibTrans" cxnId="{28986FBC-D13E-41A0-840B-57C1D28C85D1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3EF0D580-9076-4513-8B5E-FC70A8B1BACB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7 </a:t>
          </a:r>
          <a:r>
            <a:rPr lang="ru-RU" sz="1800" dirty="0" smtClean="0">
              <a:solidFill>
                <a:schemeClr val="bg1"/>
              </a:solidFill>
            </a:rPr>
            <a:t>институтов</a:t>
          </a:r>
          <a:endParaRPr lang="be-BY" sz="1800" dirty="0">
            <a:solidFill>
              <a:schemeClr val="bg1"/>
            </a:solidFill>
          </a:endParaRPr>
        </a:p>
      </dgm:t>
    </dgm:pt>
    <dgm:pt modelId="{BCF26409-4A33-42C8-B6C0-319A4B44E5A5}" type="parTrans" cxnId="{EFB8B68F-B00D-48FD-9F0F-97CB6F952813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45A07DDD-30DE-4414-957F-E1D482D10789}" type="sibTrans" cxnId="{EFB8B68F-B00D-48FD-9F0F-97CB6F952813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FA3C8241-C26D-4E09-BA95-C8EEE750EAEC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Научный блок</a:t>
          </a:r>
          <a:endParaRPr lang="be-BY" sz="1800" dirty="0">
            <a:solidFill>
              <a:schemeClr val="bg1"/>
            </a:solidFill>
          </a:endParaRPr>
        </a:p>
      </dgm:t>
    </dgm:pt>
    <dgm:pt modelId="{7DD9D118-ED48-42B1-A1F3-5FAAC6571AFA}" type="parTrans" cxnId="{01920D4B-945C-457B-AD6E-F5FBA2B847D2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77D86AC2-200C-48FD-B412-3BE576732D3D}" type="sibTrans" cxnId="{01920D4B-945C-457B-AD6E-F5FBA2B847D2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858F14D5-9083-48B8-A8EA-66E96F395E2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Научно-исследовательский политехнический институт </a:t>
          </a:r>
          <a:r>
            <a:rPr lang="ru-RU" sz="1800" dirty="0" smtClean="0">
              <a:solidFill>
                <a:schemeClr val="bg1"/>
              </a:solidFill>
            </a:rPr>
            <a:t>БНТУ</a:t>
          </a:r>
          <a:endParaRPr lang="be-BY" sz="1800" dirty="0">
            <a:solidFill>
              <a:schemeClr val="bg1"/>
            </a:solidFill>
          </a:endParaRPr>
        </a:p>
      </dgm:t>
    </dgm:pt>
    <dgm:pt modelId="{244FC6DD-41E0-4CFC-B163-BC15BA27B937}" type="parTrans" cxnId="{D1E5DA9E-8301-4487-B74C-E7F779B20926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D791A36B-D857-4F89-9044-E53EE308D133}" type="sibTrans" cxnId="{D1E5DA9E-8301-4487-B74C-E7F779B20926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730A9C3F-67FD-4C88-9D69-CD5B01749639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Инновационный блок</a:t>
          </a:r>
          <a:endParaRPr lang="be-BY" sz="1800" dirty="0">
            <a:solidFill>
              <a:schemeClr val="bg1"/>
            </a:solidFill>
          </a:endParaRPr>
        </a:p>
      </dgm:t>
    </dgm:pt>
    <dgm:pt modelId="{C0F97155-878B-46FF-B7DF-7EC48F1BB600}" type="parTrans" cxnId="{E0F6EAB5-F717-4552-8F4A-FC761DAEC891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9D836309-0E5B-4D87-BC5F-092A3550CC27}" type="sibTrans" cxnId="{E0F6EAB5-F717-4552-8F4A-FC761DAEC891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3CD1AB33-D7A8-45B8-ACAF-AF3EFA6E6CA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16 </a:t>
          </a:r>
          <a:r>
            <a:rPr lang="ru-RU" sz="1800" dirty="0" smtClean="0">
              <a:solidFill>
                <a:schemeClr val="bg1"/>
              </a:solidFill>
            </a:rPr>
            <a:t>предприятий-резидентов Технопарка</a:t>
          </a:r>
          <a:endParaRPr lang="be-BY" sz="1800" dirty="0">
            <a:solidFill>
              <a:schemeClr val="bg1"/>
            </a:solidFill>
          </a:endParaRPr>
        </a:p>
      </dgm:t>
    </dgm:pt>
    <dgm:pt modelId="{08A62119-9F4A-49D3-9F6C-D8CEDB509293}" type="parTrans" cxnId="{A80CF113-6CB0-4CDD-881A-3839F506B85F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9D404E75-A5F3-4949-9E8B-B5AE0FB19F04}" type="sibTrans" cxnId="{A80CF113-6CB0-4CDD-881A-3839F506B85F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3FBDADC1-38B4-43D9-A760-FC1338E88C91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8 колледжей</a:t>
          </a:r>
          <a:endParaRPr lang="be-BY" sz="1800" dirty="0">
            <a:solidFill>
              <a:schemeClr val="bg1"/>
            </a:solidFill>
          </a:endParaRPr>
        </a:p>
      </dgm:t>
    </dgm:pt>
    <dgm:pt modelId="{159FA5E9-BA5A-4EDB-9C76-67F1CD00137A}" type="parTrans" cxnId="{B51382E0-1D35-43CD-A64A-EEE036880E67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C3D02E03-9CFB-4842-8966-E1BFDFF634C3}" type="sibTrans" cxnId="{B51382E0-1D35-43CD-A64A-EEE036880E67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18C41040-C2EE-4720-9B0B-3A1447517C51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Производственный блок</a:t>
          </a:r>
          <a:endParaRPr lang="be-BY" sz="1800" dirty="0">
            <a:solidFill>
              <a:schemeClr val="bg1"/>
            </a:solidFill>
          </a:endParaRPr>
        </a:p>
      </dgm:t>
    </dgm:pt>
    <dgm:pt modelId="{5D1E32E2-697F-4804-B378-830B11F54407}" type="parTrans" cxnId="{CCC59AB0-4052-462F-838F-F2E17FEEE503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4560F7DF-EB4B-4B88-A749-E8293DECD05E}" type="sibTrans" cxnId="{CCC59AB0-4052-462F-838F-F2E17FEEE503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59E242B7-165A-42A6-9FCF-2821844F1A83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Опытный завод «Политехник» БНТУ</a:t>
          </a:r>
          <a:endParaRPr lang="be-BY" sz="1800" dirty="0">
            <a:solidFill>
              <a:schemeClr val="bg1"/>
            </a:solidFill>
          </a:endParaRPr>
        </a:p>
      </dgm:t>
    </dgm:pt>
    <dgm:pt modelId="{7D136CCD-9044-4B8D-BE58-B23B0868D897}" type="parTrans" cxnId="{ECF0C25A-F142-44B6-8DEE-9CFD3687C834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E9BF7659-4301-4D7F-8209-A48F6C61C718}" type="sibTrans" cxnId="{ECF0C25A-F142-44B6-8DEE-9CFD3687C834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5DC287DE-BB72-4FE0-8133-EA001DC5E570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Инновационная инфраструктура</a:t>
          </a:r>
          <a:endParaRPr lang="be-BY" sz="1800" dirty="0">
            <a:solidFill>
              <a:schemeClr val="bg1"/>
            </a:solidFill>
          </a:endParaRPr>
        </a:p>
      </dgm:t>
    </dgm:pt>
    <dgm:pt modelId="{B046F9AE-5021-4E7E-B50C-799FCAE509C4}" type="parTrans" cxnId="{1A3DC00E-AE66-4A9E-83F3-A0DDDFFE83AA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0F1A1648-B5B0-4F07-A6FE-F9E464E18E47}" type="sibTrans" cxnId="{1A3DC00E-AE66-4A9E-83F3-A0DDDFFE83AA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5382BD12-9D0A-4C52-B531-A6CD2B076FC8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Научно-технологический парк БНТУ «Политехник»</a:t>
          </a:r>
          <a:endParaRPr lang="be-BY" sz="1800" dirty="0">
            <a:solidFill>
              <a:schemeClr val="bg1"/>
            </a:solidFill>
          </a:endParaRPr>
        </a:p>
      </dgm:t>
    </dgm:pt>
    <dgm:pt modelId="{F90D6ECE-CB17-4FC5-AEE6-0B8BDADD0141}" type="parTrans" cxnId="{8FCB3B39-D384-4BBC-B5E1-B94A9F0BCEEE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81C4BEF3-2114-423F-BE8C-2D42CB6E9570}" type="sibTrans" cxnId="{8FCB3B39-D384-4BBC-B5E1-B94A9F0BCEEE}">
      <dgm:prSet/>
      <dgm:spPr/>
      <dgm:t>
        <a:bodyPr/>
        <a:lstStyle/>
        <a:p>
          <a:endParaRPr lang="be-BY" sz="1800">
            <a:solidFill>
              <a:schemeClr val="bg1"/>
            </a:solidFill>
          </a:endParaRPr>
        </a:p>
      </dgm:t>
    </dgm:pt>
    <dgm:pt modelId="{F77ECFD4-5061-4B5E-B35A-37032485DDA5}" type="pres">
      <dgm:prSet presAssocID="{B3A10600-BDFB-4804-A347-5B9F9C3839B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be-BY"/>
        </a:p>
      </dgm:t>
    </dgm:pt>
    <dgm:pt modelId="{A7C2C252-8C67-4AAC-9152-FD65F0E62195}" type="pres">
      <dgm:prSet presAssocID="{CDC1C16A-6384-4E5D-9E0D-FE91E06833F0}" presName="thickLine" presStyleLbl="alignNode1" presStyleIdx="0" presStyleCnt="5"/>
      <dgm:spPr/>
    </dgm:pt>
    <dgm:pt modelId="{ACB033E8-0B4E-410F-B868-AD7AB4723A8D}" type="pres">
      <dgm:prSet presAssocID="{CDC1C16A-6384-4E5D-9E0D-FE91E06833F0}" presName="horz1" presStyleCnt="0"/>
      <dgm:spPr/>
    </dgm:pt>
    <dgm:pt modelId="{B8BA5667-6708-466F-AD39-8FE040073487}" type="pres">
      <dgm:prSet presAssocID="{CDC1C16A-6384-4E5D-9E0D-FE91E06833F0}" presName="tx1" presStyleLbl="revTx" presStyleIdx="0" presStyleCnt="12"/>
      <dgm:spPr/>
      <dgm:t>
        <a:bodyPr/>
        <a:lstStyle/>
        <a:p>
          <a:endParaRPr lang="be-BY"/>
        </a:p>
      </dgm:t>
    </dgm:pt>
    <dgm:pt modelId="{551CB983-6A7D-44D2-A737-69958279A750}" type="pres">
      <dgm:prSet presAssocID="{CDC1C16A-6384-4E5D-9E0D-FE91E06833F0}" presName="vert1" presStyleCnt="0"/>
      <dgm:spPr/>
    </dgm:pt>
    <dgm:pt modelId="{62E20A36-E0B8-4ACB-97AB-A6D22469A7FE}" type="pres">
      <dgm:prSet presAssocID="{BADEF4ED-5DCB-44AD-B8CC-9F7D7F77EF5C}" presName="vertSpace2a" presStyleCnt="0"/>
      <dgm:spPr/>
    </dgm:pt>
    <dgm:pt modelId="{F780EA96-B064-4035-BBE0-A681294D4227}" type="pres">
      <dgm:prSet presAssocID="{BADEF4ED-5DCB-44AD-B8CC-9F7D7F77EF5C}" presName="horz2" presStyleCnt="0"/>
      <dgm:spPr/>
    </dgm:pt>
    <dgm:pt modelId="{0AD7B4B2-3DE4-4E4C-B892-42A663988CB2}" type="pres">
      <dgm:prSet presAssocID="{BADEF4ED-5DCB-44AD-B8CC-9F7D7F77EF5C}" presName="horzSpace2" presStyleCnt="0"/>
      <dgm:spPr/>
    </dgm:pt>
    <dgm:pt modelId="{0FD0C4F2-DE7C-4048-ACFA-2EC019F11D01}" type="pres">
      <dgm:prSet presAssocID="{BADEF4ED-5DCB-44AD-B8CC-9F7D7F77EF5C}" presName="tx2" presStyleLbl="revTx" presStyleIdx="1" presStyleCnt="12"/>
      <dgm:spPr/>
      <dgm:t>
        <a:bodyPr/>
        <a:lstStyle/>
        <a:p>
          <a:endParaRPr lang="be-BY"/>
        </a:p>
      </dgm:t>
    </dgm:pt>
    <dgm:pt modelId="{426B8AD1-A1FA-4A70-829D-037EBDAB989A}" type="pres">
      <dgm:prSet presAssocID="{BADEF4ED-5DCB-44AD-B8CC-9F7D7F77EF5C}" presName="vert2" presStyleCnt="0"/>
      <dgm:spPr/>
    </dgm:pt>
    <dgm:pt modelId="{920946AF-9D71-43B1-82FF-61D055BC43FD}" type="pres">
      <dgm:prSet presAssocID="{BADEF4ED-5DCB-44AD-B8CC-9F7D7F77EF5C}" presName="thinLine2b" presStyleLbl="callout" presStyleIdx="0" presStyleCnt="7"/>
      <dgm:spPr/>
    </dgm:pt>
    <dgm:pt modelId="{86756A7B-B86A-4628-8AD4-6A03D2D7E031}" type="pres">
      <dgm:prSet presAssocID="{BADEF4ED-5DCB-44AD-B8CC-9F7D7F77EF5C}" presName="vertSpace2b" presStyleCnt="0"/>
      <dgm:spPr/>
    </dgm:pt>
    <dgm:pt modelId="{725AB6F9-820E-48A8-A1BE-B2533FDE0AEB}" type="pres">
      <dgm:prSet presAssocID="{3EF0D580-9076-4513-8B5E-FC70A8B1BACB}" presName="horz2" presStyleCnt="0"/>
      <dgm:spPr/>
    </dgm:pt>
    <dgm:pt modelId="{BAE9434D-3BA4-46EB-AF9D-10562D338D5C}" type="pres">
      <dgm:prSet presAssocID="{3EF0D580-9076-4513-8B5E-FC70A8B1BACB}" presName="horzSpace2" presStyleCnt="0"/>
      <dgm:spPr/>
    </dgm:pt>
    <dgm:pt modelId="{D51F309F-C65C-419C-B48E-0B974C2D41DF}" type="pres">
      <dgm:prSet presAssocID="{3EF0D580-9076-4513-8B5E-FC70A8B1BACB}" presName="tx2" presStyleLbl="revTx" presStyleIdx="2" presStyleCnt="12"/>
      <dgm:spPr/>
      <dgm:t>
        <a:bodyPr/>
        <a:lstStyle/>
        <a:p>
          <a:endParaRPr lang="be-BY"/>
        </a:p>
      </dgm:t>
    </dgm:pt>
    <dgm:pt modelId="{94CD5F6C-078D-49B5-83AF-D641661035F9}" type="pres">
      <dgm:prSet presAssocID="{3EF0D580-9076-4513-8B5E-FC70A8B1BACB}" presName="vert2" presStyleCnt="0"/>
      <dgm:spPr/>
    </dgm:pt>
    <dgm:pt modelId="{1399B566-45E5-40A5-BEFE-A0812E51119A}" type="pres">
      <dgm:prSet presAssocID="{3EF0D580-9076-4513-8B5E-FC70A8B1BACB}" presName="thinLine2b" presStyleLbl="callout" presStyleIdx="1" presStyleCnt="7"/>
      <dgm:spPr/>
    </dgm:pt>
    <dgm:pt modelId="{CA5C56D6-57A8-4C94-96B4-3AE79EF31A2E}" type="pres">
      <dgm:prSet presAssocID="{3EF0D580-9076-4513-8B5E-FC70A8B1BACB}" presName="vertSpace2b" presStyleCnt="0"/>
      <dgm:spPr/>
    </dgm:pt>
    <dgm:pt modelId="{F0AA7EAA-51D1-4086-8974-0B4465325B1C}" type="pres">
      <dgm:prSet presAssocID="{3FBDADC1-38B4-43D9-A760-FC1338E88C91}" presName="horz2" presStyleCnt="0"/>
      <dgm:spPr/>
    </dgm:pt>
    <dgm:pt modelId="{53AC7114-4826-4BFA-AC3F-90193D149B8E}" type="pres">
      <dgm:prSet presAssocID="{3FBDADC1-38B4-43D9-A760-FC1338E88C91}" presName="horzSpace2" presStyleCnt="0"/>
      <dgm:spPr/>
    </dgm:pt>
    <dgm:pt modelId="{9E82E6BD-9250-44F4-A9CF-68B6DA2CEAB4}" type="pres">
      <dgm:prSet presAssocID="{3FBDADC1-38B4-43D9-A760-FC1338E88C91}" presName="tx2" presStyleLbl="revTx" presStyleIdx="3" presStyleCnt="12"/>
      <dgm:spPr/>
      <dgm:t>
        <a:bodyPr/>
        <a:lstStyle/>
        <a:p>
          <a:endParaRPr lang="be-BY"/>
        </a:p>
      </dgm:t>
    </dgm:pt>
    <dgm:pt modelId="{1AAB5D38-2A10-4278-A66B-D096417E381A}" type="pres">
      <dgm:prSet presAssocID="{3FBDADC1-38B4-43D9-A760-FC1338E88C91}" presName="vert2" presStyleCnt="0"/>
      <dgm:spPr/>
    </dgm:pt>
    <dgm:pt modelId="{C2B99917-F979-429A-8175-4BCF63AA1BCE}" type="pres">
      <dgm:prSet presAssocID="{3FBDADC1-38B4-43D9-A760-FC1338E88C91}" presName="thinLine2b" presStyleLbl="callout" presStyleIdx="2" presStyleCnt="7"/>
      <dgm:spPr/>
    </dgm:pt>
    <dgm:pt modelId="{C0EC9929-970C-4267-BFC6-FB9C386228C0}" type="pres">
      <dgm:prSet presAssocID="{3FBDADC1-38B4-43D9-A760-FC1338E88C91}" presName="vertSpace2b" presStyleCnt="0"/>
      <dgm:spPr/>
    </dgm:pt>
    <dgm:pt modelId="{2F71F347-CC06-4F0E-9B38-A674BA77DE0A}" type="pres">
      <dgm:prSet presAssocID="{FA3C8241-C26D-4E09-BA95-C8EEE750EAEC}" presName="thickLine" presStyleLbl="alignNode1" presStyleIdx="1" presStyleCnt="5"/>
      <dgm:spPr/>
    </dgm:pt>
    <dgm:pt modelId="{05BBCAF0-2B62-4228-A7B4-19A67A909203}" type="pres">
      <dgm:prSet presAssocID="{FA3C8241-C26D-4E09-BA95-C8EEE750EAEC}" presName="horz1" presStyleCnt="0"/>
      <dgm:spPr/>
    </dgm:pt>
    <dgm:pt modelId="{E8BFF8A0-407A-46A7-B95D-593FAF172720}" type="pres">
      <dgm:prSet presAssocID="{FA3C8241-C26D-4E09-BA95-C8EEE750EAEC}" presName="tx1" presStyleLbl="revTx" presStyleIdx="4" presStyleCnt="12" custScaleY="41564"/>
      <dgm:spPr/>
      <dgm:t>
        <a:bodyPr/>
        <a:lstStyle/>
        <a:p>
          <a:endParaRPr lang="be-BY"/>
        </a:p>
      </dgm:t>
    </dgm:pt>
    <dgm:pt modelId="{408406C3-C0AF-4513-B9C1-C846E67C944B}" type="pres">
      <dgm:prSet presAssocID="{FA3C8241-C26D-4E09-BA95-C8EEE750EAEC}" presName="vert1" presStyleCnt="0"/>
      <dgm:spPr/>
    </dgm:pt>
    <dgm:pt modelId="{571B33D2-7810-4409-9598-E8EDC784E950}" type="pres">
      <dgm:prSet presAssocID="{858F14D5-9083-48B8-A8EA-66E96F395E24}" presName="vertSpace2a" presStyleCnt="0"/>
      <dgm:spPr/>
    </dgm:pt>
    <dgm:pt modelId="{ACB06EAC-B3B4-47FE-B3DA-7077831D1B77}" type="pres">
      <dgm:prSet presAssocID="{858F14D5-9083-48B8-A8EA-66E96F395E24}" presName="horz2" presStyleCnt="0"/>
      <dgm:spPr/>
    </dgm:pt>
    <dgm:pt modelId="{748FFA7A-B978-4FDB-BDD5-776E528A2CAB}" type="pres">
      <dgm:prSet presAssocID="{858F14D5-9083-48B8-A8EA-66E96F395E24}" presName="horzSpace2" presStyleCnt="0"/>
      <dgm:spPr/>
    </dgm:pt>
    <dgm:pt modelId="{CE7BDB66-5843-4380-9A4D-E504F913000E}" type="pres">
      <dgm:prSet presAssocID="{858F14D5-9083-48B8-A8EA-66E96F395E24}" presName="tx2" presStyleLbl="revTx" presStyleIdx="5" presStyleCnt="12" custScaleY="33488"/>
      <dgm:spPr/>
      <dgm:t>
        <a:bodyPr/>
        <a:lstStyle/>
        <a:p>
          <a:endParaRPr lang="be-BY"/>
        </a:p>
      </dgm:t>
    </dgm:pt>
    <dgm:pt modelId="{25EC6AB5-963B-4302-B492-19060A094E95}" type="pres">
      <dgm:prSet presAssocID="{858F14D5-9083-48B8-A8EA-66E96F395E24}" presName="vert2" presStyleCnt="0"/>
      <dgm:spPr/>
    </dgm:pt>
    <dgm:pt modelId="{95C849FA-C00D-4201-945F-B07020DC77C8}" type="pres">
      <dgm:prSet presAssocID="{858F14D5-9083-48B8-A8EA-66E96F395E24}" presName="thinLine2b" presStyleLbl="callout" presStyleIdx="3" presStyleCnt="7"/>
      <dgm:spPr/>
    </dgm:pt>
    <dgm:pt modelId="{D70F6A15-95AF-4874-91DD-A3A594FA11CC}" type="pres">
      <dgm:prSet presAssocID="{858F14D5-9083-48B8-A8EA-66E96F395E24}" presName="vertSpace2b" presStyleCnt="0"/>
      <dgm:spPr/>
    </dgm:pt>
    <dgm:pt modelId="{ED45310E-348F-4D01-A87D-0580E6304239}" type="pres">
      <dgm:prSet presAssocID="{18C41040-C2EE-4720-9B0B-3A1447517C51}" presName="thickLine" presStyleLbl="alignNode1" presStyleIdx="2" presStyleCnt="5"/>
      <dgm:spPr/>
    </dgm:pt>
    <dgm:pt modelId="{4B0C300B-53AA-489F-86D4-0C9AED1B3F98}" type="pres">
      <dgm:prSet presAssocID="{18C41040-C2EE-4720-9B0B-3A1447517C51}" presName="horz1" presStyleCnt="0"/>
      <dgm:spPr/>
    </dgm:pt>
    <dgm:pt modelId="{1161D88C-7064-4DC3-8866-71E46AF1335C}" type="pres">
      <dgm:prSet presAssocID="{18C41040-C2EE-4720-9B0B-3A1447517C51}" presName="tx1" presStyleLbl="revTx" presStyleIdx="6" presStyleCnt="12" custScaleY="55548"/>
      <dgm:spPr/>
      <dgm:t>
        <a:bodyPr/>
        <a:lstStyle/>
        <a:p>
          <a:endParaRPr lang="be-BY"/>
        </a:p>
      </dgm:t>
    </dgm:pt>
    <dgm:pt modelId="{71A8C9C5-EF35-44FD-89DA-098C1EFABD2D}" type="pres">
      <dgm:prSet presAssocID="{18C41040-C2EE-4720-9B0B-3A1447517C51}" presName="vert1" presStyleCnt="0"/>
      <dgm:spPr/>
    </dgm:pt>
    <dgm:pt modelId="{97A01863-06FA-4276-B865-852DB0988DF0}" type="pres">
      <dgm:prSet presAssocID="{59E242B7-165A-42A6-9FCF-2821844F1A83}" presName="vertSpace2a" presStyleCnt="0"/>
      <dgm:spPr/>
    </dgm:pt>
    <dgm:pt modelId="{E46ECD0E-0E4D-40FC-88DE-3A1D429FE79A}" type="pres">
      <dgm:prSet presAssocID="{59E242B7-165A-42A6-9FCF-2821844F1A83}" presName="horz2" presStyleCnt="0"/>
      <dgm:spPr/>
    </dgm:pt>
    <dgm:pt modelId="{CE4C9691-1B5E-4292-8B42-87894170ED3F}" type="pres">
      <dgm:prSet presAssocID="{59E242B7-165A-42A6-9FCF-2821844F1A83}" presName="horzSpace2" presStyleCnt="0"/>
      <dgm:spPr/>
    </dgm:pt>
    <dgm:pt modelId="{4932260C-990A-4267-936A-8DB9933289E7}" type="pres">
      <dgm:prSet presAssocID="{59E242B7-165A-42A6-9FCF-2821844F1A83}" presName="tx2" presStyleLbl="revTx" presStyleIdx="7" presStyleCnt="12" custScaleY="51786"/>
      <dgm:spPr/>
      <dgm:t>
        <a:bodyPr/>
        <a:lstStyle/>
        <a:p>
          <a:endParaRPr lang="be-BY"/>
        </a:p>
      </dgm:t>
    </dgm:pt>
    <dgm:pt modelId="{D0B04BA9-F618-4CAE-8CAB-6E51E35FF45C}" type="pres">
      <dgm:prSet presAssocID="{59E242B7-165A-42A6-9FCF-2821844F1A83}" presName="vert2" presStyleCnt="0"/>
      <dgm:spPr/>
    </dgm:pt>
    <dgm:pt modelId="{3C143969-E6DF-4509-8346-952A5380D71D}" type="pres">
      <dgm:prSet presAssocID="{59E242B7-165A-42A6-9FCF-2821844F1A83}" presName="thinLine2b" presStyleLbl="callout" presStyleIdx="4" presStyleCnt="7"/>
      <dgm:spPr/>
    </dgm:pt>
    <dgm:pt modelId="{9BAACF30-A9AF-48DE-BE6B-582D147AAE31}" type="pres">
      <dgm:prSet presAssocID="{59E242B7-165A-42A6-9FCF-2821844F1A83}" presName="vertSpace2b" presStyleCnt="0"/>
      <dgm:spPr/>
    </dgm:pt>
    <dgm:pt modelId="{864EFD5E-E0F4-4437-9507-61C00A5DC43C}" type="pres">
      <dgm:prSet presAssocID="{5DC287DE-BB72-4FE0-8133-EA001DC5E570}" presName="thickLine" presStyleLbl="alignNode1" presStyleIdx="3" presStyleCnt="5"/>
      <dgm:spPr/>
    </dgm:pt>
    <dgm:pt modelId="{C01142D9-8483-430D-8ED9-E2E76EDC979A}" type="pres">
      <dgm:prSet presAssocID="{5DC287DE-BB72-4FE0-8133-EA001DC5E570}" presName="horz1" presStyleCnt="0"/>
      <dgm:spPr/>
    </dgm:pt>
    <dgm:pt modelId="{6C49F917-5825-4F71-B8A1-46345E871033}" type="pres">
      <dgm:prSet presAssocID="{5DC287DE-BB72-4FE0-8133-EA001DC5E570}" presName="tx1" presStyleLbl="revTx" presStyleIdx="8" presStyleCnt="12" custScaleY="53102"/>
      <dgm:spPr/>
      <dgm:t>
        <a:bodyPr/>
        <a:lstStyle/>
        <a:p>
          <a:endParaRPr lang="be-BY"/>
        </a:p>
      </dgm:t>
    </dgm:pt>
    <dgm:pt modelId="{FC8A8D8E-05E0-4CC2-B9A6-747621A088F3}" type="pres">
      <dgm:prSet presAssocID="{5DC287DE-BB72-4FE0-8133-EA001DC5E570}" presName="vert1" presStyleCnt="0"/>
      <dgm:spPr/>
    </dgm:pt>
    <dgm:pt modelId="{930B800C-4B19-4ECF-8567-25711757519C}" type="pres">
      <dgm:prSet presAssocID="{5382BD12-9D0A-4C52-B531-A6CD2B076FC8}" presName="vertSpace2a" presStyleCnt="0"/>
      <dgm:spPr/>
    </dgm:pt>
    <dgm:pt modelId="{4DF5EBDF-5E24-4962-A9F0-8183F94137F0}" type="pres">
      <dgm:prSet presAssocID="{5382BD12-9D0A-4C52-B531-A6CD2B076FC8}" presName="horz2" presStyleCnt="0"/>
      <dgm:spPr/>
    </dgm:pt>
    <dgm:pt modelId="{4584F2C9-118D-4B4F-9891-826867FE64AE}" type="pres">
      <dgm:prSet presAssocID="{5382BD12-9D0A-4C52-B531-A6CD2B076FC8}" presName="horzSpace2" presStyleCnt="0"/>
      <dgm:spPr/>
    </dgm:pt>
    <dgm:pt modelId="{ECDFD212-F292-4C0D-8202-14C248AC2DB4}" type="pres">
      <dgm:prSet presAssocID="{5382BD12-9D0A-4C52-B531-A6CD2B076FC8}" presName="tx2" presStyleLbl="revTx" presStyleIdx="9" presStyleCnt="12" custScaleY="52706"/>
      <dgm:spPr/>
      <dgm:t>
        <a:bodyPr/>
        <a:lstStyle/>
        <a:p>
          <a:endParaRPr lang="be-BY"/>
        </a:p>
      </dgm:t>
    </dgm:pt>
    <dgm:pt modelId="{77544873-7B7E-40C1-935C-E6C5F3C68666}" type="pres">
      <dgm:prSet presAssocID="{5382BD12-9D0A-4C52-B531-A6CD2B076FC8}" presName="vert2" presStyleCnt="0"/>
      <dgm:spPr/>
    </dgm:pt>
    <dgm:pt modelId="{AEF87CF7-3649-4E12-858D-E9CD4DA81909}" type="pres">
      <dgm:prSet presAssocID="{5382BD12-9D0A-4C52-B531-A6CD2B076FC8}" presName="thinLine2b" presStyleLbl="callout" presStyleIdx="5" presStyleCnt="7"/>
      <dgm:spPr/>
    </dgm:pt>
    <dgm:pt modelId="{BD6C6A21-0F9D-4D11-8D44-48A5413840A3}" type="pres">
      <dgm:prSet presAssocID="{5382BD12-9D0A-4C52-B531-A6CD2B076FC8}" presName="vertSpace2b" presStyleCnt="0"/>
      <dgm:spPr/>
    </dgm:pt>
    <dgm:pt modelId="{2CE8095B-ED32-4B0E-9918-5662288AF2C7}" type="pres">
      <dgm:prSet presAssocID="{730A9C3F-67FD-4C88-9D69-CD5B01749639}" presName="thickLine" presStyleLbl="alignNode1" presStyleIdx="4" presStyleCnt="5"/>
      <dgm:spPr/>
    </dgm:pt>
    <dgm:pt modelId="{02DB6C2D-E09F-489B-AE81-FDBF560F7027}" type="pres">
      <dgm:prSet presAssocID="{730A9C3F-67FD-4C88-9D69-CD5B01749639}" presName="horz1" presStyleCnt="0"/>
      <dgm:spPr/>
    </dgm:pt>
    <dgm:pt modelId="{ADD5ACEC-D6AA-4277-A236-B5BF3DF3CC50}" type="pres">
      <dgm:prSet presAssocID="{730A9C3F-67FD-4C88-9D69-CD5B01749639}" presName="tx1" presStyleLbl="revTx" presStyleIdx="10" presStyleCnt="12" custScaleY="40143"/>
      <dgm:spPr/>
      <dgm:t>
        <a:bodyPr/>
        <a:lstStyle/>
        <a:p>
          <a:endParaRPr lang="be-BY"/>
        </a:p>
      </dgm:t>
    </dgm:pt>
    <dgm:pt modelId="{D446DA3B-C7E0-46C9-8C76-AA3093C1062A}" type="pres">
      <dgm:prSet presAssocID="{730A9C3F-67FD-4C88-9D69-CD5B01749639}" presName="vert1" presStyleCnt="0"/>
      <dgm:spPr/>
    </dgm:pt>
    <dgm:pt modelId="{B9C7D7F1-686C-45DE-92B3-16CF0E21DD3A}" type="pres">
      <dgm:prSet presAssocID="{3CD1AB33-D7A8-45B8-ACAF-AF3EFA6E6CA4}" presName="vertSpace2a" presStyleCnt="0"/>
      <dgm:spPr/>
    </dgm:pt>
    <dgm:pt modelId="{D4FCA408-E255-48E2-83D5-0C1DCCC69373}" type="pres">
      <dgm:prSet presAssocID="{3CD1AB33-D7A8-45B8-ACAF-AF3EFA6E6CA4}" presName="horz2" presStyleCnt="0"/>
      <dgm:spPr/>
    </dgm:pt>
    <dgm:pt modelId="{A5B8D592-3259-4E86-8427-4A321B2603D5}" type="pres">
      <dgm:prSet presAssocID="{3CD1AB33-D7A8-45B8-ACAF-AF3EFA6E6CA4}" presName="horzSpace2" presStyleCnt="0"/>
      <dgm:spPr/>
    </dgm:pt>
    <dgm:pt modelId="{2EEB619B-F755-48C2-BE1E-958531D2863A}" type="pres">
      <dgm:prSet presAssocID="{3CD1AB33-D7A8-45B8-ACAF-AF3EFA6E6CA4}" presName="tx2" presStyleLbl="revTx" presStyleIdx="11" presStyleCnt="12" custScaleY="48484"/>
      <dgm:spPr/>
      <dgm:t>
        <a:bodyPr/>
        <a:lstStyle/>
        <a:p>
          <a:endParaRPr lang="be-BY"/>
        </a:p>
      </dgm:t>
    </dgm:pt>
    <dgm:pt modelId="{CF755887-6732-4DF8-B277-C347C8DDD5B8}" type="pres">
      <dgm:prSet presAssocID="{3CD1AB33-D7A8-45B8-ACAF-AF3EFA6E6CA4}" presName="vert2" presStyleCnt="0"/>
      <dgm:spPr/>
    </dgm:pt>
    <dgm:pt modelId="{C808C1D7-7CF7-49DF-9D2F-09E8B3163205}" type="pres">
      <dgm:prSet presAssocID="{3CD1AB33-D7A8-45B8-ACAF-AF3EFA6E6CA4}" presName="thinLine2b" presStyleLbl="callout" presStyleIdx="6" presStyleCnt="7"/>
      <dgm:spPr/>
    </dgm:pt>
    <dgm:pt modelId="{110BFBA7-DED1-4786-9828-34C77939CA3B}" type="pres">
      <dgm:prSet presAssocID="{3CD1AB33-D7A8-45B8-ACAF-AF3EFA6E6CA4}" presName="vertSpace2b" presStyleCnt="0"/>
      <dgm:spPr/>
    </dgm:pt>
  </dgm:ptLst>
  <dgm:cxnLst>
    <dgm:cxn modelId="{FB231192-6EC3-459A-B6CE-4BC01421986E}" type="presOf" srcId="{3EF0D580-9076-4513-8B5E-FC70A8B1BACB}" destId="{D51F309F-C65C-419C-B48E-0B974C2D41DF}" srcOrd="0" destOrd="0" presId="urn:microsoft.com/office/officeart/2008/layout/LinedList"/>
    <dgm:cxn modelId="{12307B18-4856-4498-A1C2-6B2C6D49D846}" type="presOf" srcId="{5DC287DE-BB72-4FE0-8133-EA001DC5E570}" destId="{6C49F917-5825-4F71-B8A1-46345E871033}" srcOrd="0" destOrd="0" presId="urn:microsoft.com/office/officeart/2008/layout/LinedList"/>
    <dgm:cxn modelId="{8FCB3B39-D384-4BBC-B5E1-B94A9F0BCEEE}" srcId="{5DC287DE-BB72-4FE0-8133-EA001DC5E570}" destId="{5382BD12-9D0A-4C52-B531-A6CD2B076FC8}" srcOrd="0" destOrd="0" parTransId="{F90D6ECE-CB17-4FC5-AEE6-0B8BDADD0141}" sibTransId="{81C4BEF3-2114-423F-BE8C-2D42CB6E9570}"/>
    <dgm:cxn modelId="{E0F6EAB5-F717-4552-8F4A-FC761DAEC891}" srcId="{B3A10600-BDFB-4804-A347-5B9F9C3839B3}" destId="{730A9C3F-67FD-4C88-9D69-CD5B01749639}" srcOrd="4" destOrd="0" parTransId="{C0F97155-878B-46FF-B7DF-7EC48F1BB600}" sibTransId="{9D836309-0E5B-4D87-BC5F-092A3550CC27}"/>
    <dgm:cxn modelId="{ECF0C25A-F142-44B6-8DEE-9CFD3687C834}" srcId="{18C41040-C2EE-4720-9B0B-3A1447517C51}" destId="{59E242B7-165A-42A6-9FCF-2821844F1A83}" srcOrd="0" destOrd="0" parTransId="{7D136CCD-9044-4B8D-BE58-B23B0868D897}" sibTransId="{E9BF7659-4301-4D7F-8209-A48F6C61C718}"/>
    <dgm:cxn modelId="{978790EF-0A78-4C88-B539-FA18F5B1D3E7}" type="presOf" srcId="{FA3C8241-C26D-4E09-BA95-C8EEE750EAEC}" destId="{E8BFF8A0-407A-46A7-B95D-593FAF172720}" srcOrd="0" destOrd="0" presId="urn:microsoft.com/office/officeart/2008/layout/LinedList"/>
    <dgm:cxn modelId="{D1E5DA9E-8301-4487-B74C-E7F779B20926}" srcId="{FA3C8241-C26D-4E09-BA95-C8EEE750EAEC}" destId="{858F14D5-9083-48B8-A8EA-66E96F395E24}" srcOrd="0" destOrd="0" parTransId="{244FC6DD-41E0-4CFC-B163-BC15BA27B937}" sibTransId="{D791A36B-D857-4F89-9044-E53EE308D133}"/>
    <dgm:cxn modelId="{88C47937-9A9E-44C2-A1CE-0F39DF1F493B}" type="presOf" srcId="{B3A10600-BDFB-4804-A347-5B9F9C3839B3}" destId="{F77ECFD4-5061-4B5E-B35A-37032485DDA5}" srcOrd="0" destOrd="0" presId="urn:microsoft.com/office/officeart/2008/layout/LinedList"/>
    <dgm:cxn modelId="{EFB8B68F-B00D-48FD-9F0F-97CB6F952813}" srcId="{CDC1C16A-6384-4E5D-9E0D-FE91E06833F0}" destId="{3EF0D580-9076-4513-8B5E-FC70A8B1BACB}" srcOrd="1" destOrd="0" parTransId="{BCF26409-4A33-42C8-B6C0-319A4B44E5A5}" sibTransId="{45A07DDD-30DE-4414-957F-E1D482D10789}"/>
    <dgm:cxn modelId="{528C88F8-7074-4719-8252-DFBFE8A8AEB8}" type="presOf" srcId="{59E242B7-165A-42A6-9FCF-2821844F1A83}" destId="{4932260C-990A-4267-936A-8DB9933289E7}" srcOrd="0" destOrd="0" presId="urn:microsoft.com/office/officeart/2008/layout/LinedList"/>
    <dgm:cxn modelId="{28986FBC-D13E-41A0-840B-57C1D28C85D1}" srcId="{CDC1C16A-6384-4E5D-9E0D-FE91E06833F0}" destId="{BADEF4ED-5DCB-44AD-B8CC-9F7D7F77EF5C}" srcOrd="0" destOrd="0" parTransId="{C42D0108-C2B2-404D-9B2A-3F493C7B3FCF}" sibTransId="{A801DCB0-C235-4B05-80E4-9C2EA5F420B6}"/>
    <dgm:cxn modelId="{A80CF113-6CB0-4CDD-881A-3839F506B85F}" srcId="{730A9C3F-67FD-4C88-9D69-CD5B01749639}" destId="{3CD1AB33-D7A8-45B8-ACAF-AF3EFA6E6CA4}" srcOrd="0" destOrd="0" parTransId="{08A62119-9F4A-49D3-9F6C-D8CEDB509293}" sibTransId="{9D404E75-A5F3-4949-9E8B-B5AE0FB19F04}"/>
    <dgm:cxn modelId="{1A3DC00E-AE66-4A9E-83F3-A0DDDFFE83AA}" srcId="{B3A10600-BDFB-4804-A347-5B9F9C3839B3}" destId="{5DC287DE-BB72-4FE0-8133-EA001DC5E570}" srcOrd="3" destOrd="0" parTransId="{B046F9AE-5021-4E7E-B50C-799FCAE509C4}" sibTransId="{0F1A1648-B5B0-4F07-A6FE-F9E464E18E47}"/>
    <dgm:cxn modelId="{8431E459-521F-4432-8669-1E7F8085DADE}" type="presOf" srcId="{3CD1AB33-D7A8-45B8-ACAF-AF3EFA6E6CA4}" destId="{2EEB619B-F755-48C2-BE1E-958531D2863A}" srcOrd="0" destOrd="0" presId="urn:microsoft.com/office/officeart/2008/layout/LinedList"/>
    <dgm:cxn modelId="{2A6D49A9-2646-40DB-ABC8-BE7E7C3A1DBC}" type="presOf" srcId="{858F14D5-9083-48B8-A8EA-66E96F395E24}" destId="{CE7BDB66-5843-4380-9A4D-E504F913000E}" srcOrd="0" destOrd="0" presId="urn:microsoft.com/office/officeart/2008/layout/LinedList"/>
    <dgm:cxn modelId="{B7AA2DD0-C6A7-4CDF-BF08-7FB9D3FC3753}" type="presOf" srcId="{5382BD12-9D0A-4C52-B531-A6CD2B076FC8}" destId="{ECDFD212-F292-4C0D-8202-14C248AC2DB4}" srcOrd="0" destOrd="0" presId="urn:microsoft.com/office/officeart/2008/layout/LinedList"/>
    <dgm:cxn modelId="{A31EE00F-ED4D-4D18-B3B9-FF637CF629F3}" type="presOf" srcId="{3FBDADC1-38B4-43D9-A760-FC1338E88C91}" destId="{9E82E6BD-9250-44F4-A9CF-68B6DA2CEAB4}" srcOrd="0" destOrd="0" presId="urn:microsoft.com/office/officeart/2008/layout/LinedList"/>
    <dgm:cxn modelId="{52AD5DDF-0147-4902-AA62-72807FE4BF6C}" type="presOf" srcId="{730A9C3F-67FD-4C88-9D69-CD5B01749639}" destId="{ADD5ACEC-D6AA-4277-A236-B5BF3DF3CC50}" srcOrd="0" destOrd="0" presId="urn:microsoft.com/office/officeart/2008/layout/LinedList"/>
    <dgm:cxn modelId="{8FC3D46F-EB56-44A0-91C9-73392C29BD55}" type="presOf" srcId="{BADEF4ED-5DCB-44AD-B8CC-9F7D7F77EF5C}" destId="{0FD0C4F2-DE7C-4048-ACFA-2EC019F11D01}" srcOrd="0" destOrd="0" presId="urn:microsoft.com/office/officeart/2008/layout/LinedList"/>
    <dgm:cxn modelId="{B51382E0-1D35-43CD-A64A-EEE036880E67}" srcId="{CDC1C16A-6384-4E5D-9E0D-FE91E06833F0}" destId="{3FBDADC1-38B4-43D9-A760-FC1338E88C91}" srcOrd="2" destOrd="0" parTransId="{159FA5E9-BA5A-4EDB-9C76-67F1CD00137A}" sibTransId="{C3D02E03-9CFB-4842-8966-E1BFDFF634C3}"/>
    <dgm:cxn modelId="{D9C65D32-4855-4F09-BD01-9465EF973964}" srcId="{B3A10600-BDFB-4804-A347-5B9F9C3839B3}" destId="{CDC1C16A-6384-4E5D-9E0D-FE91E06833F0}" srcOrd="0" destOrd="0" parTransId="{40CC34E0-9DED-4127-B16A-82159DDC68CD}" sibTransId="{62CAB500-24B9-4704-A840-216D252042EE}"/>
    <dgm:cxn modelId="{DD297083-5A1B-413D-8794-8535EB311B08}" type="presOf" srcId="{18C41040-C2EE-4720-9B0B-3A1447517C51}" destId="{1161D88C-7064-4DC3-8866-71E46AF1335C}" srcOrd="0" destOrd="0" presId="urn:microsoft.com/office/officeart/2008/layout/LinedList"/>
    <dgm:cxn modelId="{CCC59AB0-4052-462F-838F-F2E17FEEE503}" srcId="{B3A10600-BDFB-4804-A347-5B9F9C3839B3}" destId="{18C41040-C2EE-4720-9B0B-3A1447517C51}" srcOrd="2" destOrd="0" parTransId="{5D1E32E2-697F-4804-B378-830B11F54407}" sibTransId="{4560F7DF-EB4B-4B88-A749-E8293DECD05E}"/>
    <dgm:cxn modelId="{01920D4B-945C-457B-AD6E-F5FBA2B847D2}" srcId="{B3A10600-BDFB-4804-A347-5B9F9C3839B3}" destId="{FA3C8241-C26D-4E09-BA95-C8EEE750EAEC}" srcOrd="1" destOrd="0" parTransId="{7DD9D118-ED48-42B1-A1F3-5FAAC6571AFA}" sibTransId="{77D86AC2-200C-48FD-B412-3BE576732D3D}"/>
    <dgm:cxn modelId="{BEADD3CB-A208-4898-B871-D9A3440188F3}" type="presOf" srcId="{CDC1C16A-6384-4E5D-9E0D-FE91E06833F0}" destId="{B8BA5667-6708-466F-AD39-8FE040073487}" srcOrd="0" destOrd="0" presId="urn:microsoft.com/office/officeart/2008/layout/LinedList"/>
    <dgm:cxn modelId="{678C02D5-4958-40B1-9BED-92E73A045210}" type="presParOf" srcId="{F77ECFD4-5061-4B5E-B35A-37032485DDA5}" destId="{A7C2C252-8C67-4AAC-9152-FD65F0E62195}" srcOrd="0" destOrd="0" presId="urn:microsoft.com/office/officeart/2008/layout/LinedList"/>
    <dgm:cxn modelId="{F7086390-DE5F-497E-9D49-B7CAAEAF14D1}" type="presParOf" srcId="{F77ECFD4-5061-4B5E-B35A-37032485DDA5}" destId="{ACB033E8-0B4E-410F-B868-AD7AB4723A8D}" srcOrd="1" destOrd="0" presId="urn:microsoft.com/office/officeart/2008/layout/LinedList"/>
    <dgm:cxn modelId="{6362C280-206A-4CDB-BACF-F0BDCD4FDF90}" type="presParOf" srcId="{ACB033E8-0B4E-410F-B868-AD7AB4723A8D}" destId="{B8BA5667-6708-466F-AD39-8FE040073487}" srcOrd="0" destOrd="0" presId="urn:microsoft.com/office/officeart/2008/layout/LinedList"/>
    <dgm:cxn modelId="{FAA5BB24-54FC-4B3E-A558-7D3BAEFEA789}" type="presParOf" srcId="{ACB033E8-0B4E-410F-B868-AD7AB4723A8D}" destId="{551CB983-6A7D-44D2-A737-69958279A750}" srcOrd="1" destOrd="0" presId="urn:microsoft.com/office/officeart/2008/layout/LinedList"/>
    <dgm:cxn modelId="{374132F0-D232-4E44-87BE-CDFB21B36BBD}" type="presParOf" srcId="{551CB983-6A7D-44D2-A737-69958279A750}" destId="{62E20A36-E0B8-4ACB-97AB-A6D22469A7FE}" srcOrd="0" destOrd="0" presId="urn:microsoft.com/office/officeart/2008/layout/LinedList"/>
    <dgm:cxn modelId="{3233A474-B0AD-4049-BC1B-DD87C08ADB19}" type="presParOf" srcId="{551CB983-6A7D-44D2-A737-69958279A750}" destId="{F780EA96-B064-4035-BBE0-A681294D4227}" srcOrd="1" destOrd="0" presId="urn:microsoft.com/office/officeart/2008/layout/LinedList"/>
    <dgm:cxn modelId="{0B042437-86F9-4603-AFE9-2D80B61B8149}" type="presParOf" srcId="{F780EA96-B064-4035-BBE0-A681294D4227}" destId="{0AD7B4B2-3DE4-4E4C-B892-42A663988CB2}" srcOrd="0" destOrd="0" presId="urn:microsoft.com/office/officeart/2008/layout/LinedList"/>
    <dgm:cxn modelId="{1161A27D-8A62-4259-BEFF-EE57B42B1682}" type="presParOf" srcId="{F780EA96-B064-4035-BBE0-A681294D4227}" destId="{0FD0C4F2-DE7C-4048-ACFA-2EC019F11D01}" srcOrd="1" destOrd="0" presId="urn:microsoft.com/office/officeart/2008/layout/LinedList"/>
    <dgm:cxn modelId="{5272161B-C71C-4E5E-ABE8-D7E0A757841D}" type="presParOf" srcId="{F780EA96-B064-4035-BBE0-A681294D4227}" destId="{426B8AD1-A1FA-4A70-829D-037EBDAB989A}" srcOrd="2" destOrd="0" presId="urn:microsoft.com/office/officeart/2008/layout/LinedList"/>
    <dgm:cxn modelId="{9836CAD7-1431-4E3E-B725-C7FE7A90553A}" type="presParOf" srcId="{551CB983-6A7D-44D2-A737-69958279A750}" destId="{920946AF-9D71-43B1-82FF-61D055BC43FD}" srcOrd="2" destOrd="0" presId="urn:microsoft.com/office/officeart/2008/layout/LinedList"/>
    <dgm:cxn modelId="{0F3F256B-E1BF-486C-AFB2-AB46581588D3}" type="presParOf" srcId="{551CB983-6A7D-44D2-A737-69958279A750}" destId="{86756A7B-B86A-4628-8AD4-6A03D2D7E031}" srcOrd="3" destOrd="0" presId="urn:microsoft.com/office/officeart/2008/layout/LinedList"/>
    <dgm:cxn modelId="{89BDCE33-1A13-4032-88AF-3EA14F7A7C36}" type="presParOf" srcId="{551CB983-6A7D-44D2-A737-69958279A750}" destId="{725AB6F9-820E-48A8-A1BE-B2533FDE0AEB}" srcOrd="4" destOrd="0" presId="urn:microsoft.com/office/officeart/2008/layout/LinedList"/>
    <dgm:cxn modelId="{063B604B-8638-48C4-BA22-7251ABFD83B4}" type="presParOf" srcId="{725AB6F9-820E-48A8-A1BE-B2533FDE0AEB}" destId="{BAE9434D-3BA4-46EB-AF9D-10562D338D5C}" srcOrd="0" destOrd="0" presId="urn:microsoft.com/office/officeart/2008/layout/LinedList"/>
    <dgm:cxn modelId="{FD98C6CA-2654-4ADA-B505-A7838E458E99}" type="presParOf" srcId="{725AB6F9-820E-48A8-A1BE-B2533FDE0AEB}" destId="{D51F309F-C65C-419C-B48E-0B974C2D41DF}" srcOrd="1" destOrd="0" presId="urn:microsoft.com/office/officeart/2008/layout/LinedList"/>
    <dgm:cxn modelId="{F8DCD761-2E74-4B88-B206-2E51536F6061}" type="presParOf" srcId="{725AB6F9-820E-48A8-A1BE-B2533FDE0AEB}" destId="{94CD5F6C-078D-49B5-83AF-D641661035F9}" srcOrd="2" destOrd="0" presId="urn:microsoft.com/office/officeart/2008/layout/LinedList"/>
    <dgm:cxn modelId="{7AB5BD5B-9915-4BBE-AC22-44916469994F}" type="presParOf" srcId="{551CB983-6A7D-44D2-A737-69958279A750}" destId="{1399B566-45E5-40A5-BEFE-A0812E51119A}" srcOrd="5" destOrd="0" presId="urn:microsoft.com/office/officeart/2008/layout/LinedList"/>
    <dgm:cxn modelId="{246884A8-5AEE-4B1B-A69C-A81B393A373B}" type="presParOf" srcId="{551CB983-6A7D-44D2-A737-69958279A750}" destId="{CA5C56D6-57A8-4C94-96B4-3AE79EF31A2E}" srcOrd="6" destOrd="0" presId="urn:microsoft.com/office/officeart/2008/layout/LinedList"/>
    <dgm:cxn modelId="{A2D31C99-7A60-469A-B5D8-A0B01A605C49}" type="presParOf" srcId="{551CB983-6A7D-44D2-A737-69958279A750}" destId="{F0AA7EAA-51D1-4086-8974-0B4465325B1C}" srcOrd="7" destOrd="0" presId="urn:microsoft.com/office/officeart/2008/layout/LinedList"/>
    <dgm:cxn modelId="{D689A152-9B7B-4A9A-838C-87406144A9F7}" type="presParOf" srcId="{F0AA7EAA-51D1-4086-8974-0B4465325B1C}" destId="{53AC7114-4826-4BFA-AC3F-90193D149B8E}" srcOrd="0" destOrd="0" presId="urn:microsoft.com/office/officeart/2008/layout/LinedList"/>
    <dgm:cxn modelId="{EAA31B4D-5937-4261-BE04-7C1DE8ABEFE9}" type="presParOf" srcId="{F0AA7EAA-51D1-4086-8974-0B4465325B1C}" destId="{9E82E6BD-9250-44F4-A9CF-68B6DA2CEAB4}" srcOrd="1" destOrd="0" presId="urn:microsoft.com/office/officeart/2008/layout/LinedList"/>
    <dgm:cxn modelId="{D85CAF78-5575-40F5-B717-2B82EFB8C945}" type="presParOf" srcId="{F0AA7EAA-51D1-4086-8974-0B4465325B1C}" destId="{1AAB5D38-2A10-4278-A66B-D096417E381A}" srcOrd="2" destOrd="0" presId="urn:microsoft.com/office/officeart/2008/layout/LinedList"/>
    <dgm:cxn modelId="{C015F11A-7FC8-412E-894F-8402F14B9495}" type="presParOf" srcId="{551CB983-6A7D-44D2-A737-69958279A750}" destId="{C2B99917-F979-429A-8175-4BCF63AA1BCE}" srcOrd="8" destOrd="0" presId="urn:microsoft.com/office/officeart/2008/layout/LinedList"/>
    <dgm:cxn modelId="{F64488B0-820F-40D1-8030-DACD1DCD5E1E}" type="presParOf" srcId="{551CB983-6A7D-44D2-A737-69958279A750}" destId="{C0EC9929-970C-4267-BFC6-FB9C386228C0}" srcOrd="9" destOrd="0" presId="urn:microsoft.com/office/officeart/2008/layout/LinedList"/>
    <dgm:cxn modelId="{F56DEFF1-2DD4-4C9D-BB6F-63CB7F066188}" type="presParOf" srcId="{F77ECFD4-5061-4B5E-B35A-37032485DDA5}" destId="{2F71F347-CC06-4F0E-9B38-A674BA77DE0A}" srcOrd="2" destOrd="0" presId="urn:microsoft.com/office/officeart/2008/layout/LinedList"/>
    <dgm:cxn modelId="{CE1BB520-A807-4DA6-B5B2-3EF6E16C36EE}" type="presParOf" srcId="{F77ECFD4-5061-4B5E-B35A-37032485DDA5}" destId="{05BBCAF0-2B62-4228-A7B4-19A67A909203}" srcOrd="3" destOrd="0" presId="urn:microsoft.com/office/officeart/2008/layout/LinedList"/>
    <dgm:cxn modelId="{3DC727A2-B293-4880-AB7F-3E87518A5901}" type="presParOf" srcId="{05BBCAF0-2B62-4228-A7B4-19A67A909203}" destId="{E8BFF8A0-407A-46A7-B95D-593FAF172720}" srcOrd="0" destOrd="0" presId="urn:microsoft.com/office/officeart/2008/layout/LinedList"/>
    <dgm:cxn modelId="{1C793674-8278-4E52-BE55-C4DABCDA5281}" type="presParOf" srcId="{05BBCAF0-2B62-4228-A7B4-19A67A909203}" destId="{408406C3-C0AF-4513-B9C1-C846E67C944B}" srcOrd="1" destOrd="0" presId="urn:microsoft.com/office/officeart/2008/layout/LinedList"/>
    <dgm:cxn modelId="{F65E2D34-ED47-4A24-884D-00C07459D8DD}" type="presParOf" srcId="{408406C3-C0AF-4513-B9C1-C846E67C944B}" destId="{571B33D2-7810-4409-9598-E8EDC784E950}" srcOrd="0" destOrd="0" presId="urn:microsoft.com/office/officeart/2008/layout/LinedList"/>
    <dgm:cxn modelId="{847794A4-1523-4073-88C6-893F3B813BF6}" type="presParOf" srcId="{408406C3-C0AF-4513-B9C1-C846E67C944B}" destId="{ACB06EAC-B3B4-47FE-B3DA-7077831D1B77}" srcOrd="1" destOrd="0" presId="urn:microsoft.com/office/officeart/2008/layout/LinedList"/>
    <dgm:cxn modelId="{D0E68B38-B23F-4E4A-B2F3-A76793523F8C}" type="presParOf" srcId="{ACB06EAC-B3B4-47FE-B3DA-7077831D1B77}" destId="{748FFA7A-B978-4FDB-BDD5-776E528A2CAB}" srcOrd="0" destOrd="0" presId="urn:microsoft.com/office/officeart/2008/layout/LinedList"/>
    <dgm:cxn modelId="{05341E3F-AF3A-41AA-967C-1AC66945EAF6}" type="presParOf" srcId="{ACB06EAC-B3B4-47FE-B3DA-7077831D1B77}" destId="{CE7BDB66-5843-4380-9A4D-E504F913000E}" srcOrd="1" destOrd="0" presId="urn:microsoft.com/office/officeart/2008/layout/LinedList"/>
    <dgm:cxn modelId="{7B327B2C-2EA9-40C3-8B36-D275DE745432}" type="presParOf" srcId="{ACB06EAC-B3B4-47FE-B3DA-7077831D1B77}" destId="{25EC6AB5-963B-4302-B492-19060A094E95}" srcOrd="2" destOrd="0" presId="urn:microsoft.com/office/officeart/2008/layout/LinedList"/>
    <dgm:cxn modelId="{6EFDF685-8780-4E49-ADB3-79438AAAB47A}" type="presParOf" srcId="{408406C3-C0AF-4513-B9C1-C846E67C944B}" destId="{95C849FA-C00D-4201-945F-B07020DC77C8}" srcOrd="2" destOrd="0" presId="urn:microsoft.com/office/officeart/2008/layout/LinedList"/>
    <dgm:cxn modelId="{4BE466ED-BD4F-4590-ACE5-78C75D20E343}" type="presParOf" srcId="{408406C3-C0AF-4513-B9C1-C846E67C944B}" destId="{D70F6A15-95AF-4874-91DD-A3A594FA11CC}" srcOrd="3" destOrd="0" presId="urn:microsoft.com/office/officeart/2008/layout/LinedList"/>
    <dgm:cxn modelId="{F5EEDB31-F63F-41FE-9D20-8957A48A476B}" type="presParOf" srcId="{F77ECFD4-5061-4B5E-B35A-37032485DDA5}" destId="{ED45310E-348F-4D01-A87D-0580E6304239}" srcOrd="4" destOrd="0" presId="urn:microsoft.com/office/officeart/2008/layout/LinedList"/>
    <dgm:cxn modelId="{CB0E4383-8597-40BF-A4B8-5ED812865776}" type="presParOf" srcId="{F77ECFD4-5061-4B5E-B35A-37032485DDA5}" destId="{4B0C300B-53AA-489F-86D4-0C9AED1B3F98}" srcOrd="5" destOrd="0" presId="urn:microsoft.com/office/officeart/2008/layout/LinedList"/>
    <dgm:cxn modelId="{170A3F2F-7A88-4B8B-84AC-EEC4842869DD}" type="presParOf" srcId="{4B0C300B-53AA-489F-86D4-0C9AED1B3F98}" destId="{1161D88C-7064-4DC3-8866-71E46AF1335C}" srcOrd="0" destOrd="0" presId="urn:microsoft.com/office/officeart/2008/layout/LinedList"/>
    <dgm:cxn modelId="{1113F9AF-D419-45B0-880E-F6989FA7C640}" type="presParOf" srcId="{4B0C300B-53AA-489F-86D4-0C9AED1B3F98}" destId="{71A8C9C5-EF35-44FD-89DA-098C1EFABD2D}" srcOrd="1" destOrd="0" presId="urn:microsoft.com/office/officeart/2008/layout/LinedList"/>
    <dgm:cxn modelId="{C33B3BF6-3C86-4498-B521-D367656B527D}" type="presParOf" srcId="{71A8C9C5-EF35-44FD-89DA-098C1EFABD2D}" destId="{97A01863-06FA-4276-B865-852DB0988DF0}" srcOrd="0" destOrd="0" presId="urn:microsoft.com/office/officeart/2008/layout/LinedList"/>
    <dgm:cxn modelId="{EB3036B4-A2CC-4456-B70F-9162B81773F4}" type="presParOf" srcId="{71A8C9C5-EF35-44FD-89DA-098C1EFABD2D}" destId="{E46ECD0E-0E4D-40FC-88DE-3A1D429FE79A}" srcOrd="1" destOrd="0" presId="urn:microsoft.com/office/officeart/2008/layout/LinedList"/>
    <dgm:cxn modelId="{91211483-0412-4230-BB78-7AA4BFDB461C}" type="presParOf" srcId="{E46ECD0E-0E4D-40FC-88DE-3A1D429FE79A}" destId="{CE4C9691-1B5E-4292-8B42-87894170ED3F}" srcOrd="0" destOrd="0" presId="urn:microsoft.com/office/officeart/2008/layout/LinedList"/>
    <dgm:cxn modelId="{4A6744F4-5F9E-4F61-9999-858FE6AE464E}" type="presParOf" srcId="{E46ECD0E-0E4D-40FC-88DE-3A1D429FE79A}" destId="{4932260C-990A-4267-936A-8DB9933289E7}" srcOrd="1" destOrd="0" presId="urn:microsoft.com/office/officeart/2008/layout/LinedList"/>
    <dgm:cxn modelId="{2BAE2936-25D3-4577-8819-A677C66FA260}" type="presParOf" srcId="{E46ECD0E-0E4D-40FC-88DE-3A1D429FE79A}" destId="{D0B04BA9-F618-4CAE-8CAB-6E51E35FF45C}" srcOrd="2" destOrd="0" presId="urn:microsoft.com/office/officeart/2008/layout/LinedList"/>
    <dgm:cxn modelId="{6EAC00B6-BBB0-481F-8304-2237224AADE4}" type="presParOf" srcId="{71A8C9C5-EF35-44FD-89DA-098C1EFABD2D}" destId="{3C143969-E6DF-4509-8346-952A5380D71D}" srcOrd="2" destOrd="0" presId="urn:microsoft.com/office/officeart/2008/layout/LinedList"/>
    <dgm:cxn modelId="{80BBC939-C981-42F9-AF3B-99D14A7057E6}" type="presParOf" srcId="{71A8C9C5-EF35-44FD-89DA-098C1EFABD2D}" destId="{9BAACF30-A9AF-48DE-BE6B-582D147AAE31}" srcOrd="3" destOrd="0" presId="urn:microsoft.com/office/officeart/2008/layout/LinedList"/>
    <dgm:cxn modelId="{94F186F8-BB5B-4FCE-A5FE-1421A7BA0EB3}" type="presParOf" srcId="{F77ECFD4-5061-4B5E-B35A-37032485DDA5}" destId="{864EFD5E-E0F4-4437-9507-61C00A5DC43C}" srcOrd="6" destOrd="0" presId="urn:microsoft.com/office/officeart/2008/layout/LinedList"/>
    <dgm:cxn modelId="{BB609F5F-7C4D-40B3-89D8-020E5A0D22B0}" type="presParOf" srcId="{F77ECFD4-5061-4B5E-B35A-37032485DDA5}" destId="{C01142D9-8483-430D-8ED9-E2E76EDC979A}" srcOrd="7" destOrd="0" presId="urn:microsoft.com/office/officeart/2008/layout/LinedList"/>
    <dgm:cxn modelId="{9A35BE87-20E4-4109-8250-8773D1A2EE82}" type="presParOf" srcId="{C01142D9-8483-430D-8ED9-E2E76EDC979A}" destId="{6C49F917-5825-4F71-B8A1-46345E871033}" srcOrd="0" destOrd="0" presId="urn:microsoft.com/office/officeart/2008/layout/LinedList"/>
    <dgm:cxn modelId="{54AD73D0-9E8E-4FB6-BE1C-0D3A628A41B3}" type="presParOf" srcId="{C01142D9-8483-430D-8ED9-E2E76EDC979A}" destId="{FC8A8D8E-05E0-4CC2-B9A6-747621A088F3}" srcOrd="1" destOrd="0" presId="urn:microsoft.com/office/officeart/2008/layout/LinedList"/>
    <dgm:cxn modelId="{2F29E61E-1B95-472B-BB8F-ECEB7C68857F}" type="presParOf" srcId="{FC8A8D8E-05E0-4CC2-B9A6-747621A088F3}" destId="{930B800C-4B19-4ECF-8567-25711757519C}" srcOrd="0" destOrd="0" presId="urn:microsoft.com/office/officeart/2008/layout/LinedList"/>
    <dgm:cxn modelId="{2D63D4FD-B572-4990-879C-F5263A331D7F}" type="presParOf" srcId="{FC8A8D8E-05E0-4CC2-B9A6-747621A088F3}" destId="{4DF5EBDF-5E24-4962-A9F0-8183F94137F0}" srcOrd="1" destOrd="0" presId="urn:microsoft.com/office/officeart/2008/layout/LinedList"/>
    <dgm:cxn modelId="{2BA68B95-7ABE-4AA4-AE01-953C0670C60F}" type="presParOf" srcId="{4DF5EBDF-5E24-4962-A9F0-8183F94137F0}" destId="{4584F2C9-118D-4B4F-9891-826867FE64AE}" srcOrd="0" destOrd="0" presId="urn:microsoft.com/office/officeart/2008/layout/LinedList"/>
    <dgm:cxn modelId="{CCD852C0-FC5E-4674-8056-2BEA8075EE75}" type="presParOf" srcId="{4DF5EBDF-5E24-4962-A9F0-8183F94137F0}" destId="{ECDFD212-F292-4C0D-8202-14C248AC2DB4}" srcOrd="1" destOrd="0" presId="urn:microsoft.com/office/officeart/2008/layout/LinedList"/>
    <dgm:cxn modelId="{0754B046-96DC-4CEE-8183-47815E3557D4}" type="presParOf" srcId="{4DF5EBDF-5E24-4962-A9F0-8183F94137F0}" destId="{77544873-7B7E-40C1-935C-E6C5F3C68666}" srcOrd="2" destOrd="0" presId="urn:microsoft.com/office/officeart/2008/layout/LinedList"/>
    <dgm:cxn modelId="{3A955281-7315-4EDC-9C9B-2860CA6407F6}" type="presParOf" srcId="{FC8A8D8E-05E0-4CC2-B9A6-747621A088F3}" destId="{AEF87CF7-3649-4E12-858D-E9CD4DA81909}" srcOrd="2" destOrd="0" presId="urn:microsoft.com/office/officeart/2008/layout/LinedList"/>
    <dgm:cxn modelId="{EAC74692-3B51-47D9-8732-592CC5B49BDF}" type="presParOf" srcId="{FC8A8D8E-05E0-4CC2-B9A6-747621A088F3}" destId="{BD6C6A21-0F9D-4D11-8D44-48A5413840A3}" srcOrd="3" destOrd="0" presId="urn:microsoft.com/office/officeart/2008/layout/LinedList"/>
    <dgm:cxn modelId="{175C9743-C66D-48E9-B586-5E5D3D5139A0}" type="presParOf" srcId="{F77ECFD4-5061-4B5E-B35A-37032485DDA5}" destId="{2CE8095B-ED32-4B0E-9918-5662288AF2C7}" srcOrd="8" destOrd="0" presId="urn:microsoft.com/office/officeart/2008/layout/LinedList"/>
    <dgm:cxn modelId="{D06C85C1-19E3-440F-AB18-851485683498}" type="presParOf" srcId="{F77ECFD4-5061-4B5E-B35A-37032485DDA5}" destId="{02DB6C2D-E09F-489B-AE81-FDBF560F7027}" srcOrd="9" destOrd="0" presId="urn:microsoft.com/office/officeart/2008/layout/LinedList"/>
    <dgm:cxn modelId="{CADB8E34-6140-4D45-B503-64C58E250602}" type="presParOf" srcId="{02DB6C2D-E09F-489B-AE81-FDBF560F7027}" destId="{ADD5ACEC-D6AA-4277-A236-B5BF3DF3CC50}" srcOrd="0" destOrd="0" presId="urn:microsoft.com/office/officeart/2008/layout/LinedList"/>
    <dgm:cxn modelId="{652A0239-876F-405C-B3C2-189C1C2956DF}" type="presParOf" srcId="{02DB6C2D-E09F-489B-AE81-FDBF560F7027}" destId="{D446DA3B-C7E0-46C9-8C76-AA3093C1062A}" srcOrd="1" destOrd="0" presId="urn:microsoft.com/office/officeart/2008/layout/LinedList"/>
    <dgm:cxn modelId="{732D7A13-5A19-4081-8A0F-F1389405B580}" type="presParOf" srcId="{D446DA3B-C7E0-46C9-8C76-AA3093C1062A}" destId="{B9C7D7F1-686C-45DE-92B3-16CF0E21DD3A}" srcOrd="0" destOrd="0" presId="urn:microsoft.com/office/officeart/2008/layout/LinedList"/>
    <dgm:cxn modelId="{8004F629-16A6-4199-B2BA-4870C307F4C6}" type="presParOf" srcId="{D446DA3B-C7E0-46C9-8C76-AA3093C1062A}" destId="{D4FCA408-E255-48E2-83D5-0C1DCCC69373}" srcOrd="1" destOrd="0" presId="urn:microsoft.com/office/officeart/2008/layout/LinedList"/>
    <dgm:cxn modelId="{F57674D8-BAF3-4D7E-BD52-6491D54D2D6C}" type="presParOf" srcId="{D4FCA408-E255-48E2-83D5-0C1DCCC69373}" destId="{A5B8D592-3259-4E86-8427-4A321B2603D5}" srcOrd="0" destOrd="0" presId="urn:microsoft.com/office/officeart/2008/layout/LinedList"/>
    <dgm:cxn modelId="{FC445614-3FBE-40BC-B68B-A331E563E3FB}" type="presParOf" srcId="{D4FCA408-E255-48E2-83D5-0C1DCCC69373}" destId="{2EEB619B-F755-48C2-BE1E-958531D2863A}" srcOrd="1" destOrd="0" presId="urn:microsoft.com/office/officeart/2008/layout/LinedList"/>
    <dgm:cxn modelId="{FB327746-AC38-49CF-A72C-557BDE5A0827}" type="presParOf" srcId="{D4FCA408-E255-48E2-83D5-0C1DCCC69373}" destId="{CF755887-6732-4DF8-B277-C347C8DDD5B8}" srcOrd="2" destOrd="0" presId="urn:microsoft.com/office/officeart/2008/layout/LinedList"/>
    <dgm:cxn modelId="{28FB6C60-9655-4822-95CA-9EE71D8E1CE2}" type="presParOf" srcId="{D446DA3B-C7E0-46C9-8C76-AA3093C1062A}" destId="{C808C1D7-7CF7-49DF-9D2F-09E8B3163205}" srcOrd="2" destOrd="0" presId="urn:microsoft.com/office/officeart/2008/layout/LinedList"/>
    <dgm:cxn modelId="{00A85785-A6EE-4F5A-9DCB-E95153A93660}" type="presParOf" srcId="{D446DA3B-C7E0-46C9-8C76-AA3093C1062A}" destId="{110BFBA7-DED1-4786-9828-34C77939CA3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2C252-8C67-4AAC-9152-FD65F0E62195}">
      <dsp:nvSpPr>
        <dsp:cNvPr id="0" name=""/>
        <dsp:cNvSpPr/>
      </dsp:nvSpPr>
      <dsp:spPr>
        <a:xfrm>
          <a:off x="0" y="925"/>
          <a:ext cx="11676185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A5667-6708-466F-AD39-8FE040073487}">
      <dsp:nvSpPr>
        <dsp:cNvPr id="0" name=""/>
        <dsp:cNvSpPr/>
      </dsp:nvSpPr>
      <dsp:spPr>
        <a:xfrm>
          <a:off x="0" y="925"/>
          <a:ext cx="2335236" cy="10838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Образовательный блок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0" y="925"/>
        <a:ext cx="2335236" cy="1083892"/>
      </dsp:txXfrm>
    </dsp:sp>
    <dsp:sp modelId="{0FD0C4F2-DE7C-4048-ACFA-2EC019F11D01}">
      <dsp:nvSpPr>
        <dsp:cNvPr id="0" name=""/>
        <dsp:cNvSpPr/>
      </dsp:nvSpPr>
      <dsp:spPr>
        <a:xfrm>
          <a:off x="2510379" y="17861"/>
          <a:ext cx="9165805" cy="338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1</a:t>
          </a:r>
          <a:r>
            <a:rPr lang="en-US" sz="1800" kern="1200" dirty="0" smtClean="0">
              <a:solidFill>
                <a:schemeClr val="bg1"/>
              </a:solidFill>
            </a:rPr>
            <a:t>8</a:t>
          </a:r>
          <a:r>
            <a:rPr lang="ru-RU" sz="1800" kern="1200" dirty="0" smtClean="0">
              <a:solidFill>
                <a:schemeClr val="bg1"/>
              </a:solidFill>
            </a:rPr>
            <a:t> факультетов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2510379" y="17861"/>
        <a:ext cx="9165805" cy="338716"/>
      </dsp:txXfrm>
    </dsp:sp>
    <dsp:sp modelId="{920946AF-9D71-43B1-82FF-61D055BC43FD}">
      <dsp:nvSpPr>
        <dsp:cNvPr id="0" name=""/>
        <dsp:cNvSpPr/>
      </dsp:nvSpPr>
      <dsp:spPr>
        <a:xfrm>
          <a:off x="2335236" y="356577"/>
          <a:ext cx="93409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F309F-C65C-419C-B48E-0B974C2D41DF}">
      <dsp:nvSpPr>
        <dsp:cNvPr id="0" name=""/>
        <dsp:cNvSpPr/>
      </dsp:nvSpPr>
      <dsp:spPr>
        <a:xfrm>
          <a:off x="2510379" y="373513"/>
          <a:ext cx="9165805" cy="338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7 </a:t>
          </a:r>
          <a:r>
            <a:rPr lang="ru-RU" sz="1800" kern="1200" dirty="0" smtClean="0">
              <a:solidFill>
                <a:schemeClr val="bg1"/>
              </a:solidFill>
            </a:rPr>
            <a:t>институтов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2510379" y="373513"/>
        <a:ext cx="9165805" cy="338716"/>
      </dsp:txXfrm>
    </dsp:sp>
    <dsp:sp modelId="{1399B566-45E5-40A5-BEFE-A0812E51119A}">
      <dsp:nvSpPr>
        <dsp:cNvPr id="0" name=""/>
        <dsp:cNvSpPr/>
      </dsp:nvSpPr>
      <dsp:spPr>
        <a:xfrm>
          <a:off x="2335236" y="712229"/>
          <a:ext cx="93409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2E6BD-9250-44F4-A9CF-68B6DA2CEAB4}">
      <dsp:nvSpPr>
        <dsp:cNvPr id="0" name=""/>
        <dsp:cNvSpPr/>
      </dsp:nvSpPr>
      <dsp:spPr>
        <a:xfrm>
          <a:off x="2510379" y="729165"/>
          <a:ext cx="9165805" cy="338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8 колледжей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2510379" y="729165"/>
        <a:ext cx="9165805" cy="338716"/>
      </dsp:txXfrm>
    </dsp:sp>
    <dsp:sp modelId="{C2B99917-F979-429A-8175-4BCF63AA1BCE}">
      <dsp:nvSpPr>
        <dsp:cNvPr id="0" name=""/>
        <dsp:cNvSpPr/>
      </dsp:nvSpPr>
      <dsp:spPr>
        <a:xfrm>
          <a:off x="2335236" y="1067881"/>
          <a:ext cx="93409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1F347-CC06-4F0E-9B38-A674BA77DE0A}">
      <dsp:nvSpPr>
        <dsp:cNvPr id="0" name=""/>
        <dsp:cNvSpPr/>
      </dsp:nvSpPr>
      <dsp:spPr>
        <a:xfrm>
          <a:off x="0" y="1084817"/>
          <a:ext cx="11676185" cy="0"/>
        </a:xfrm>
        <a:prstGeom prst="line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FF8A0-407A-46A7-B95D-593FAF172720}">
      <dsp:nvSpPr>
        <dsp:cNvPr id="0" name=""/>
        <dsp:cNvSpPr/>
      </dsp:nvSpPr>
      <dsp:spPr>
        <a:xfrm>
          <a:off x="0" y="1084817"/>
          <a:ext cx="2335236" cy="450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Научный блок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0" y="1084817"/>
        <a:ext cx="2335236" cy="450508"/>
      </dsp:txXfrm>
    </dsp:sp>
    <dsp:sp modelId="{CE7BDB66-5843-4380-9A4D-E504F913000E}">
      <dsp:nvSpPr>
        <dsp:cNvPr id="0" name=""/>
        <dsp:cNvSpPr/>
      </dsp:nvSpPr>
      <dsp:spPr>
        <a:xfrm>
          <a:off x="2510379" y="1139012"/>
          <a:ext cx="9165805" cy="362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Научно-исследовательский политехнический институт </a:t>
          </a:r>
          <a:r>
            <a:rPr lang="ru-RU" sz="1800" kern="1200" dirty="0" smtClean="0">
              <a:solidFill>
                <a:schemeClr val="bg1"/>
              </a:solidFill>
            </a:rPr>
            <a:t>БНТУ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2510379" y="1139012"/>
        <a:ext cx="9165805" cy="362973"/>
      </dsp:txXfrm>
    </dsp:sp>
    <dsp:sp modelId="{95C849FA-C00D-4201-945F-B07020DC77C8}">
      <dsp:nvSpPr>
        <dsp:cNvPr id="0" name=""/>
        <dsp:cNvSpPr/>
      </dsp:nvSpPr>
      <dsp:spPr>
        <a:xfrm>
          <a:off x="2335236" y="1501986"/>
          <a:ext cx="93409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5310E-348F-4D01-A87D-0580E6304239}">
      <dsp:nvSpPr>
        <dsp:cNvPr id="0" name=""/>
        <dsp:cNvSpPr/>
      </dsp:nvSpPr>
      <dsp:spPr>
        <a:xfrm>
          <a:off x="0" y="1556180"/>
          <a:ext cx="11676185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61D88C-7064-4DC3-8866-71E46AF1335C}">
      <dsp:nvSpPr>
        <dsp:cNvPr id="0" name=""/>
        <dsp:cNvSpPr/>
      </dsp:nvSpPr>
      <dsp:spPr>
        <a:xfrm>
          <a:off x="0" y="1556180"/>
          <a:ext cx="2335236" cy="60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Производственный блок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0" y="1556180"/>
        <a:ext cx="2335236" cy="602080"/>
      </dsp:txXfrm>
    </dsp:sp>
    <dsp:sp modelId="{4932260C-990A-4267-936A-8DB9933289E7}">
      <dsp:nvSpPr>
        <dsp:cNvPr id="0" name=""/>
        <dsp:cNvSpPr/>
      </dsp:nvSpPr>
      <dsp:spPr>
        <a:xfrm>
          <a:off x="2510379" y="1610375"/>
          <a:ext cx="9165805" cy="561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Опытный завод «Политехник» БНТУ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2510379" y="1610375"/>
        <a:ext cx="9165805" cy="561304"/>
      </dsp:txXfrm>
    </dsp:sp>
    <dsp:sp modelId="{3C143969-E6DF-4509-8346-952A5380D71D}">
      <dsp:nvSpPr>
        <dsp:cNvPr id="0" name=""/>
        <dsp:cNvSpPr/>
      </dsp:nvSpPr>
      <dsp:spPr>
        <a:xfrm>
          <a:off x="2335236" y="2171679"/>
          <a:ext cx="93409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EFD5E-E0F4-4437-9507-61C00A5DC43C}">
      <dsp:nvSpPr>
        <dsp:cNvPr id="0" name=""/>
        <dsp:cNvSpPr/>
      </dsp:nvSpPr>
      <dsp:spPr>
        <a:xfrm>
          <a:off x="0" y="2225874"/>
          <a:ext cx="11676185" cy="0"/>
        </a:xfrm>
        <a:prstGeom prst="line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49F917-5825-4F71-B8A1-46345E871033}">
      <dsp:nvSpPr>
        <dsp:cNvPr id="0" name=""/>
        <dsp:cNvSpPr/>
      </dsp:nvSpPr>
      <dsp:spPr>
        <a:xfrm>
          <a:off x="0" y="2225874"/>
          <a:ext cx="2335236" cy="575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Инновационная инфраструктура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0" y="2225874"/>
        <a:ext cx="2335236" cy="575568"/>
      </dsp:txXfrm>
    </dsp:sp>
    <dsp:sp modelId="{ECDFD212-F292-4C0D-8202-14C248AC2DB4}">
      <dsp:nvSpPr>
        <dsp:cNvPr id="0" name=""/>
        <dsp:cNvSpPr/>
      </dsp:nvSpPr>
      <dsp:spPr>
        <a:xfrm>
          <a:off x="2510379" y="2280069"/>
          <a:ext cx="9165805" cy="571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Научно-технологический парк БНТУ «Политехник»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2510379" y="2280069"/>
        <a:ext cx="9165805" cy="571276"/>
      </dsp:txXfrm>
    </dsp:sp>
    <dsp:sp modelId="{AEF87CF7-3649-4E12-858D-E9CD4DA81909}">
      <dsp:nvSpPr>
        <dsp:cNvPr id="0" name=""/>
        <dsp:cNvSpPr/>
      </dsp:nvSpPr>
      <dsp:spPr>
        <a:xfrm>
          <a:off x="2335236" y="2851345"/>
          <a:ext cx="93409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8095B-ED32-4B0E-9918-5662288AF2C7}">
      <dsp:nvSpPr>
        <dsp:cNvPr id="0" name=""/>
        <dsp:cNvSpPr/>
      </dsp:nvSpPr>
      <dsp:spPr>
        <a:xfrm>
          <a:off x="0" y="2905539"/>
          <a:ext cx="11676185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D5ACEC-D6AA-4277-A236-B5BF3DF3CC50}">
      <dsp:nvSpPr>
        <dsp:cNvPr id="0" name=""/>
        <dsp:cNvSpPr/>
      </dsp:nvSpPr>
      <dsp:spPr>
        <a:xfrm>
          <a:off x="0" y="2905539"/>
          <a:ext cx="2335236" cy="435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Инновационный блок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0" y="2905539"/>
        <a:ext cx="2335236" cy="435106"/>
      </dsp:txXfrm>
    </dsp:sp>
    <dsp:sp modelId="{2EEB619B-F755-48C2-BE1E-958531D2863A}">
      <dsp:nvSpPr>
        <dsp:cNvPr id="0" name=""/>
        <dsp:cNvSpPr/>
      </dsp:nvSpPr>
      <dsp:spPr>
        <a:xfrm>
          <a:off x="2510379" y="2959734"/>
          <a:ext cx="9165805" cy="525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16 </a:t>
          </a:r>
          <a:r>
            <a:rPr lang="ru-RU" sz="1800" kern="1200" dirty="0" smtClean="0">
              <a:solidFill>
                <a:schemeClr val="bg1"/>
              </a:solidFill>
            </a:rPr>
            <a:t>предприятий-резидентов Технопарка</a:t>
          </a:r>
          <a:endParaRPr lang="be-BY" sz="1800" kern="1200" dirty="0">
            <a:solidFill>
              <a:schemeClr val="bg1"/>
            </a:solidFill>
          </a:endParaRPr>
        </a:p>
      </dsp:txBody>
      <dsp:txXfrm>
        <a:off x="2510379" y="2959734"/>
        <a:ext cx="9165805" cy="525514"/>
      </dsp:txXfrm>
    </dsp:sp>
    <dsp:sp modelId="{C808C1D7-7CF7-49DF-9D2F-09E8B3163205}">
      <dsp:nvSpPr>
        <dsp:cNvPr id="0" name=""/>
        <dsp:cNvSpPr/>
      </dsp:nvSpPr>
      <dsp:spPr>
        <a:xfrm>
          <a:off x="2335236" y="3485248"/>
          <a:ext cx="934094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8FE501-0430-4511-B441-7CA223E54F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EFDE69-1D4D-455E-BC61-677A574ED1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D6B98-432B-4B3A-98CD-D87980321248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0AAF67B-E6CC-4E59-A676-AD7D1DC546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FEFCDC93-260B-4AAD-81BE-3AD0EE9E4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DE8C95-BC18-4ECF-90C2-D40A6F8FB8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64DADC-B01E-4A08-BDF1-27D87E4AD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FB7E5-2957-4492-A051-80CD60AA1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1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893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30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31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096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2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9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630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FB7E5-2957-4492-A051-80CD60AA19D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7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5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85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6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81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5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7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6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0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02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9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BD92-0F1B-4DB5-B69E-8EFA0A8F89B5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8086E-EBD7-46DD-AF11-F77D1947F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984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" Type="http://schemas.openxmlformats.org/officeDocument/2006/relationships/image" Target="../media/image3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tiff"/><Relationship Id="rId5" Type="http://schemas.openxmlformats.org/officeDocument/2006/relationships/image" Target="../media/image38.tiff"/><Relationship Id="rId15" Type="http://schemas.openxmlformats.org/officeDocument/2006/relationships/image" Target="../media/image3.png"/><Relationship Id="rId10" Type="http://schemas.openxmlformats.org/officeDocument/2006/relationships/image" Target="../media/image43.tiff"/><Relationship Id="rId4" Type="http://schemas.microsoft.com/office/2007/relationships/hdphoto" Target="../media/hdphoto1.wdp"/><Relationship Id="rId9" Type="http://schemas.openxmlformats.org/officeDocument/2006/relationships/image" Target="../media/image42.tiff"/><Relationship Id="rId1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microsoft.com/office/2007/relationships/hdphoto" Target="../media/hdphoto5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microsoft.com/office/2007/relationships/hdphoto" Target="../media/hdphoto3.wdp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8.png"/><Relationship Id="rId19" Type="http://schemas.openxmlformats.org/officeDocument/2006/relationships/image" Target="../media/image74.png"/><Relationship Id="rId4" Type="http://schemas.microsoft.com/office/2007/relationships/hdphoto" Target="../media/hdphoto2.wdp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3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2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6.png"/><Relationship Id="rId11" Type="http://schemas.openxmlformats.org/officeDocument/2006/relationships/image" Target="../media/image91.emf"/><Relationship Id="rId5" Type="http://schemas.openxmlformats.org/officeDocument/2006/relationships/image" Target="../media/image95.png"/><Relationship Id="rId15" Type="http://schemas.openxmlformats.org/officeDocument/2006/relationships/image" Target="../media/image2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94.png"/><Relationship Id="rId9" Type="http://schemas.openxmlformats.org/officeDocument/2006/relationships/image" Target="../media/image90.emf"/><Relationship Id="rId14" Type="http://schemas.openxmlformats.org/officeDocument/2006/relationships/image" Target="../media/image9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3.png"/><Relationship Id="rId11" Type="http://schemas.openxmlformats.org/officeDocument/2006/relationships/image" Target="../media/image2.png"/><Relationship Id="rId5" Type="http://schemas.openxmlformats.org/officeDocument/2006/relationships/image" Target="../media/image102.png"/><Relationship Id="rId10" Type="http://schemas.openxmlformats.org/officeDocument/2006/relationships/image" Target="../media/image99.emf"/><Relationship Id="rId4" Type="http://schemas.openxmlformats.org/officeDocument/2006/relationships/image" Target="../media/image101.png"/><Relationship Id="rId9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3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png"/><Relationship Id="rId3" Type="http://schemas.openxmlformats.org/officeDocument/2006/relationships/image" Target="../media/image2.png"/><Relationship Id="rId7" Type="http://schemas.openxmlformats.org/officeDocument/2006/relationships/image" Target="../media/image125.png"/><Relationship Id="rId12" Type="http://schemas.openxmlformats.org/officeDocument/2006/relationships/image" Target="../media/image1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11" Type="http://schemas.openxmlformats.org/officeDocument/2006/relationships/image" Target="../media/image129.jpeg"/><Relationship Id="rId5" Type="http://schemas.openxmlformats.org/officeDocument/2006/relationships/image" Target="../media/image124.jpeg"/><Relationship Id="rId10" Type="http://schemas.openxmlformats.org/officeDocument/2006/relationships/image" Target="../media/image128.jpeg"/><Relationship Id="rId4" Type="http://schemas.openxmlformats.org/officeDocument/2006/relationships/image" Target="../media/image3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8.png"/><Relationship Id="rId5" Type="http://schemas.openxmlformats.org/officeDocument/2006/relationships/image" Target="../media/image133.png"/><Relationship Id="rId15" Type="http://schemas.openxmlformats.org/officeDocument/2006/relationships/image" Target="../media/image142.png"/><Relationship Id="rId10" Type="http://schemas.openxmlformats.org/officeDocument/2006/relationships/image" Target="../media/image137.jpeg"/><Relationship Id="rId4" Type="http://schemas.openxmlformats.org/officeDocument/2006/relationships/image" Target="../media/image3.png"/><Relationship Id="rId9" Type="http://schemas.openxmlformats.org/officeDocument/2006/relationships/image" Target="../media/image136.jpeg"/><Relationship Id="rId1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6F64ED-14EB-4C27-B895-F707C952EC0D}"/>
              </a:ext>
            </a:extLst>
          </p:cNvPr>
          <p:cNvSpPr/>
          <p:nvPr/>
        </p:nvSpPr>
        <p:spPr>
          <a:xfrm>
            <a:off x="0" y="0"/>
            <a:ext cx="12192000" cy="726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8CF61622-B795-4AA2-B64F-CD0F12987A2F}"/>
              </a:ext>
            </a:extLst>
          </p:cNvPr>
          <p:cNvSpPr>
            <a:spLocks noEditPoints="1"/>
          </p:cNvSpPr>
          <p:nvPr/>
        </p:nvSpPr>
        <p:spPr bwMode="auto">
          <a:xfrm>
            <a:off x="7091363" y="5826125"/>
            <a:ext cx="4333875" cy="381000"/>
          </a:xfrm>
          <a:custGeom>
            <a:avLst/>
            <a:gdLst>
              <a:gd name="T0" fmla="*/ 18347 w 56885"/>
              <a:gd name="T1" fmla="*/ 2876 h 4991"/>
              <a:gd name="T2" fmla="*/ 18645 w 56885"/>
              <a:gd name="T3" fmla="*/ 1376 h 4991"/>
              <a:gd name="T4" fmla="*/ 15966 w 56885"/>
              <a:gd name="T5" fmla="*/ 2608 h 4991"/>
              <a:gd name="T6" fmla="*/ 16593 w 56885"/>
              <a:gd name="T7" fmla="*/ 1355 h 4991"/>
              <a:gd name="T8" fmla="*/ 16201 w 56885"/>
              <a:gd name="T9" fmla="*/ 3310 h 4991"/>
              <a:gd name="T10" fmla="*/ 9835 w 56885"/>
              <a:gd name="T11" fmla="*/ 1562 h 4991"/>
              <a:gd name="T12" fmla="*/ 4241 w 56885"/>
              <a:gd name="T13" fmla="*/ 2481 h 4991"/>
              <a:gd name="T14" fmla="*/ 3031 w 56885"/>
              <a:gd name="T15" fmla="*/ 3340 h 4991"/>
              <a:gd name="T16" fmla="*/ 681 w 56885"/>
              <a:gd name="T17" fmla="*/ 2969 h 4991"/>
              <a:gd name="T18" fmla="*/ 1784 w 56885"/>
              <a:gd name="T19" fmla="*/ 512 h 4991"/>
              <a:gd name="T20" fmla="*/ 7941 w 56885"/>
              <a:gd name="T21" fmla="*/ 3266 h 4991"/>
              <a:gd name="T22" fmla="*/ 7683 w 56885"/>
              <a:gd name="T23" fmla="*/ 2599 h 4991"/>
              <a:gd name="T24" fmla="*/ 9371 w 56885"/>
              <a:gd name="T25" fmla="*/ 1837 h 4991"/>
              <a:gd name="T26" fmla="*/ 11204 w 56885"/>
              <a:gd name="T27" fmla="*/ 1454 h 4991"/>
              <a:gd name="T28" fmla="*/ 13204 w 56885"/>
              <a:gd name="T29" fmla="*/ 1458 h 4991"/>
              <a:gd name="T30" fmla="*/ 12610 w 56885"/>
              <a:gd name="T31" fmla="*/ 2565 h 4991"/>
              <a:gd name="T32" fmla="*/ 11556 w 56885"/>
              <a:gd name="T33" fmla="*/ 2023 h 4991"/>
              <a:gd name="T34" fmla="*/ 11640 w 56885"/>
              <a:gd name="T35" fmla="*/ 1054 h 4991"/>
              <a:gd name="T36" fmla="*/ 33238 w 56885"/>
              <a:gd name="T37" fmla="*/ 3190 h 4991"/>
              <a:gd name="T38" fmla="*/ 32254 w 56885"/>
              <a:gd name="T39" fmla="*/ 2874 h 4991"/>
              <a:gd name="T40" fmla="*/ 33699 w 56885"/>
              <a:gd name="T41" fmla="*/ 2694 h 4991"/>
              <a:gd name="T42" fmla="*/ 31526 w 56885"/>
              <a:gd name="T43" fmla="*/ 1515 h 4991"/>
              <a:gd name="T44" fmla="*/ 31924 w 56885"/>
              <a:gd name="T45" fmla="*/ 1410 h 4991"/>
              <a:gd name="T46" fmla="*/ 28783 w 56885"/>
              <a:gd name="T47" fmla="*/ 3039 h 4991"/>
              <a:gd name="T48" fmla="*/ 28563 w 56885"/>
              <a:gd name="T49" fmla="*/ 2108 h 4991"/>
              <a:gd name="T50" fmla="*/ 27623 w 56885"/>
              <a:gd name="T51" fmla="*/ 3056 h 4991"/>
              <a:gd name="T52" fmla="*/ 26193 w 56885"/>
              <a:gd name="T53" fmla="*/ 3128 h 4991"/>
              <a:gd name="T54" fmla="*/ 25926 w 56885"/>
              <a:gd name="T55" fmla="*/ 1977 h 4991"/>
              <a:gd name="T56" fmla="*/ 26622 w 56885"/>
              <a:gd name="T57" fmla="*/ 2859 h 4991"/>
              <a:gd name="T58" fmla="*/ 23776 w 56885"/>
              <a:gd name="T59" fmla="*/ 3141 h 4991"/>
              <a:gd name="T60" fmla="*/ 23213 w 56885"/>
              <a:gd name="T61" fmla="*/ 2862 h 4991"/>
              <a:gd name="T62" fmla="*/ 23327 w 56885"/>
              <a:gd name="T63" fmla="*/ 2743 h 4991"/>
              <a:gd name="T64" fmla="*/ 21295 w 56885"/>
              <a:gd name="T65" fmla="*/ 2635 h 4991"/>
              <a:gd name="T66" fmla="*/ 22557 w 56885"/>
              <a:gd name="T67" fmla="*/ 2800 h 4991"/>
              <a:gd name="T68" fmla="*/ 20516 w 56885"/>
              <a:gd name="T69" fmla="*/ 1778 h 4991"/>
              <a:gd name="T70" fmla="*/ 20023 w 56885"/>
              <a:gd name="T71" fmla="*/ 1551 h 4991"/>
              <a:gd name="T72" fmla="*/ 51056 w 56885"/>
              <a:gd name="T73" fmla="*/ 1492 h 4991"/>
              <a:gd name="T74" fmla="*/ 50413 w 56885"/>
              <a:gd name="T75" fmla="*/ 2227 h 4991"/>
              <a:gd name="T76" fmla="*/ 49539 w 56885"/>
              <a:gd name="T77" fmla="*/ 2798 h 4991"/>
              <a:gd name="T78" fmla="*/ 47405 w 56885"/>
              <a:gd name="T79" fmla="*/ 2644 h 4991"/>
              <a:gd name="T80" fmla="*/ 47048 w 56885"/>
              <a:gd name="T81" fmla="*/ 2929 h 4991"/>
              <a:gd name="T82" fmla="*/ 45784 w 56885"/>
              <a:gd name="T83" fmla="*/ 3077 h 4991"/>
              <a:gd name="T84" fmla="*/ 46669 w 56885"/>
              <a:gd name="T85" fmla="*/ 292 h 4991"/>
              <a:gd name="T86" fmla="*/ 46808 w 56885"/>
              <a:gd name="T87" fmla="*/ 2315 h 4991"/>
              <a:gd name="T88" fmla="*/ 45549 w 56885"/>
              <a:gd name="T89" fmla="*/ 1901 h 4991"/>
              <a:gd name="T90" fmla="*/ 44332 w 56885"/>
              <a:gd name="T91" fmla="*/ 1647 h 4991"/>
              <a:gd name="T92" fmla="*/ 43651 w 56885"/>
              <a:gd name="T93" fmla="*/ 1869 h 4991"/>
              <a:gd name="T94" fmla="*/ 42243 w 56885"/>
              <a:gd name="T95" fmla="*/ 3331 h 4991"/>
              <a:gd name="T96" fmla="*/ 41354 w 56885"/>
              <a:gd name="T97" fmla="*/ 2553 h 4991"/>
              <a:gd name="T98" fmla="*/ 42832 w 56885"/>
              <a:gd name="T99" fmla="*/ 1482 h 4991"/>
              <a:gd name="T100" fmla="*/ 40152 w 56885"/>
              <a:gd name="T101" fmla="*/ 3158 h 4991"/>
              <a:gd name="T102" fmla="*/ 39221 w 56885"/>
              <a:gd name="T103" fmla="*/ 2442 h 4991"/>
              <a:gd name="T104" fmla="*/ 40885 w 56885"/>
              <a:gd name="T105" fmla="*/ 1380 h 4991"/>
              <a:gd name="T106" fmla="*/ 38190 w 56885"/>
              <a:gd name="T107" fmla="*/ 2773 h 4991"/>
              <a:gd name="T108" fmla="*/ 37536 w 56885"/>
              <a:gd name="T109" fmla="*/ 2591 h 4991"/>
              <a:gd name="T110" fmla="*/ 38485 w 56885"/>
              <a:gd name="T111" fmla="*/ 3082 h 4991"/>
              <a:gd name="T112" fmla="*/ 55784 w 56885"/>
              <a:gd name="T113" fmla="*/ 2400 h 4991"/>
              <a:gd name="T114" fmla="*/ 54184 w 56885"/>
              <a:gd name="T115" fmla="*/ 2540 h 4991"/>
              <a:gd name="T116" fmla="*/ 53795 w 56885"/>
              <a:gd name="T117" fmla="*/ 2751 h 4991"/>
              <a:gd name="T118" fmla="*/ 55420 w 56885"/>
              <a:gd name="T119" fmla="*/ 2777 h 4991"/>
              <a:gd name="T120" fmla="*/ 51644 w 56885"/>
              <a:gd name="T121" fmla="*/ 1651 h 4991"/>
              <a:gd name="T122" fmla="*/ 53060 w 56885"/>
              <a:gd name="T123" fmla="*/ 1369 h 4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885" h="4991">
                <a:moveTo>
                  <a:pt x="17862" y="3141"/>
                </a:moveTo>
                <a:cubicBezTo>
                  <a:pt x="17795" y="3099"/>
                  <a:pt x="17745" y="3045"/>
                  <a:pt x="17712" y="2980"/>
                </a:cubicBezTo>
                <a:cubicBezTo>
                  <a:pt x="17680" y="2915"/>
                  <a:pt x="17658" y="2848"/>
                  <a:pt x="17647" y="2779"/>
                </a:cubicBezTo>
                <a:cubicBezTo>
                  <a:pt x="17635" y="2710"/>
                  <a:pt x="17632" y="2643"/>
                  <a:pt x="17636" y="2578"/>
                </a:cubicBezTo>
                <a:cubicBezTo>
                  <a:pt x="17640" y="2513"/>
                  <a:pt x="17645" y="2458"/>
                  <a:pt x="17651" y="2413"/>
                </a:cubicBezTo>
                <a:lnTo>
                  <a:pt x="17638" y="2413"/>
                </a:lnTo>
                <a:cubicBezTo>
                  <a:pt x="17630" y="2438"/>
                  <a:pt x="17619" y="2473"/>
                  <a:pt x="17606" y="2519"/>
                </a:cubicBezTo>
                <a:cubicBezTo>
                  <a:pt x="17594" y="2564"/>
                  <a:pt x="17584" y="2634"/>
                  <a:pt x="17579" y="2730"/>
                </a:cubicBezTo>
                <a:cubicBezTo>
                  <a:pt x="17573" y="2818"/>
                  <a:pt x="17580" y="2888"/>
                  <a:pt x="17598" y="2942"/>
                </a:cubicBezTo>
                <a:cubicBezTo>
                  <a:pt x="17616" y="2996"/>
                  <a:pt x="17639" y="3037"/>
                  <a:pt x="17668" y="3067"/>
                </a:cubicBezTo>
                <a:cubicBezTo>
                  <a:pt x="17696" y="3096"/>
                  <a:pt x="17725" y="3116"/>
                  <a:pt x="17754" y="3126"/>
                </a:cubicBezTo>
                <a:cubicBezTo>
                  <a:pt x="17784" y="3136"/>
                  <a:pt x="17806" y="3141"/>
                  <a:pt x="17820" y="3141"/>
                </a:cubicBezTo>
                <a:lnTo>
                  <a:pt x="17862" y="3141"/>
                </a:lnTo>
                <a:close/>
                <a:moveTo>
                  <a:pt x="18684" y="1973"/>
                </a:moveTo>
                <a:cubicBezTo>
                  <a:pt x="18684" y="1871"/>
                  <a:pt x="18662" y="1787"/>
                  <a:pt x="18620" y="1721"/>
                </a:cubicBezTo>
                <a:cubicBezTo>
                  <a:pt x="18578" y="1654"/>
                  <a:pt x="18503" y="1621"/>
                  <a:pt x="18396" y="1621"/>
                </a:cubicBezTo>
                <a:cubicBezTo>
                  <a:pt x="18365" y="1621"/>
                  <a:pt x="18319" y="1630"/>
                  <a:pt x="18258" y="1647"/>
                </a:cubicBezTo>
                <a:cubicBezTo>
                  <a:pt x="18198" y="1664"/>
                  <a:pt x="18143" y="1692"/>
                  <a:pt x="18095" y="1731"/>
                </a:cubicBezTo>
                <a:cubicBezTo>
                  <a:pt x="18067" y="1754"/>
                  <a:pt x="18036" y="1788"/>
                  <a:pt x="18002" y="1833"/>
                </a:cubicBezTo>
                <a:cubicBezTo>
                  <a:pt x="17968" y="1878"/>
                  <a:pt x="17936" y="1933"/>
                  <a:pt x="17905" y="1998"/>
                </a:cubicBezTo>
                <a:cubicBezTo>
                  <a:pt x="17874" y="2063"/>
                  <a:pt x="17846" y="2138"/>
                  <a:pt x="17822" y="2224"/>
                </a:cubicBezTo>
                <a:cubicBezTo>
                  <a:pt x="17798" y="2311"/>
                  <a:pt x="17782" y="2406"/>
                  <a:pt x="17774" y="2510"/>
                </a:cubicBezTo>
                <a:cubicBezTo>
                  <a:pt x="17774" y="2536"/>
                  <a:pt x="17774" y="2576"/>
                  <a:pt x="17776" y="2631"/>
                </a:cubicBezTo>
                <a:cubicBezTo>
                  <a:pt x="17777" y="2686"/>
                  <a:pt x="17788" y="2744"/>
                  <a:pt x="17807" y="2804"/>
                </a:cubicBezTo>
                <a:cubicBezTo>
                  <a:pt x="17827" y="2865"/>
                  <a:pt x="17860" y="2921"/>
                  <a:pt x="17905" y="2974"/>
                </a:cubicBezTo>
                <a:cubicBezTo>
                  <a:pt x="17950" y="3026"/>
                  <a:pt x="18016" y="3059"/>
                  <a:pt x="18104" y="3073"/>
                </a:cubicBezTo>
                <a:cubicBezTo>
                  <a:pt x="18194" y="3028"/>
                  <a:pt x="18275" y="2962"/>
                  <a:pt x="18347" y="2876"/>
                </a:cubicBezTo>
                <a:cubicBezTo>
                  <a:pt x="18419" y="2790"/>
                  <a:pt x="18480" y="2696"/>
                  <a:pt x="18529" y="2593"/>
                </a:cubicBezTo>
                <a:cubicBezTo>
                  <a:pt x="18578" y="2490"/>
                  <a:pt x="18617" y="2383"/>
                  <a:pt x="18643" y="2273"/>
                </a:cubicBezTo>
                <a:cubicBezTo>
                  <a:pt x="18670" y="2163"/>
                  <a:pt x="18684" y="2063"/>
                  <a:pt x="18684" y="1973"/>
                </a:cubicBezTo>
                <a:close/>
                <a:moveTo>
                  <a:pt x="19319" y="2794"/>
                </a:moveTo>
                <a:cubicBezTo>
                  <a:pt x="19138" y="2924"/>
                  <a:pt x="18962" y="3029"/>
                  <a:pt x="18792" y="3111"/>
                </a:cubicBezTo>
                <a:cubicBezTo>
                  <a:pt x="18621" y="3193"/>
                  <a:pt x="18430" y="3234"/>
                  <a:pt x="18218" y="3234"/>
                </a:cubicBezTo>
                <a:cubicBezTo>
                  <a:pt x="18159" y="3234"/>
                  <a:pt x="18112" y="3228"/>
                  <a:pt x="18078" y="3217"/>
                </a:cubicBezTo>
                <a:cubicBezTo>
                  <a:pt x="17946" y="3288"/>
                  <a:pt x="17806" y="3323"/>
                  <a:pt x="17659" y="3323"/>
                </a:cubicBezTo>
                <a:cubicBezTo>
                  <a:pt x="17608" y="3323"/>
                  <a:pt x="17559" y="3315"/>
                  <a:pt x="17511" y="3300"/>
                </a:cubicBezTo>
                <a:cubicBezTo>
                  <a:pt x="17463" y="3284"/>
                  <a:pt x="17420" y="3258"/>
                  <a:pt x="17382" y="3221"/>
                </a:cubicBezTo>
                <a:cubicBezTo>
                  <a:pt x="17344" y="3185"/>
                  <a:pt x="17314" y="3137"/>
                  <a:pt x="17291" y="3077"/>
                </a:cubicBezTo>
                <a:cubicBezTo>
                  <a:pt x="17268" y="3018"/>
                  <a:pt x="17257" y="2946"/>
                  <a:pt x="17257" y="2862"/>
                </a:cubicBezTo>
                <a:cubicBezTo>
                  <a:pt x="17257" y="2782"/>
                  <a:pt x="17264" y="2709"/>
                  <a:pt x="17278" y="2641"/>
                </a:cubicBezTo>
                <a:cubicBezTo>
                  <a:pt x="17292" y="2574"/>
                  <a:pt x="17312" y="2497"/>
                  <a:pt x="17338" y="2413"/>
                </a:cubicBezTo>
                <a:cubicBezTo>
                  <a:pt x="17357" y="2345"/>
                  <a:pt x="17381" y="2278"/>
                  <a:pt x="17407" y="2212"/>
                </a:cubicBezTo>
                <a:cubicBezTo>
                  <a:pt x="17434" y="2145"/>
                  <a:pt x="17462" y="2083"/>
                  <a:pt x="17490" y="2026"/>
                </a:cubicBezTo>
                <a:cubicBezTo>
                  <a:pt x="17518" y="1968"/>
                  <a:pt x="17547" y="1915"/>
                  <a:pt x="17577" y="1869"/>
                </a:cubicBezTo>
                <a:cubicBezTo>
                  <a:pt x="17606" y="1822"/>
                  <a:pt x="17634" y="1786"/>
                  <a:pt x="17659" y="1761"/>
                </a:cubicBezTo>
                <a:cubicBezTo>
                  <a:pt x="17679" y="1741"/>
                  <a:pt x="17704" y="1724"/>
                  <a:pt x="17735" y="1708"/>
                </a:cubicBezTo>
                <a:cubicBezTo>
                  <a:pt x="17766" y="1693"/>
                  <a:pt x="17802" y="1685"/>
                  <a:pt x="17841" y="1685"/>
                </a:cubicBezTo>
                <a:cubicBezTo>
                  <a:pt x="17869" y="1685"/>
                  <a:pt x="17890" y="1689"/>
                  <a:pt x="17903" y="1697"/>
                </a:cubicBezTo>
                <a:cubicBezTo>
                  <a:pt x="17915" y="1706"/>
                  <a:pt x="17926" y="1714"/>
                  <a:pt x="17934" y="1723"/>
                </a:cubicBezTo>
                <a:lnTo>
                  <a:pt x="17947" y="1723"/>
                </a:lnTo>
                <a:cubicBezTo>
                  <a:pt x="17992" y="1681"/>
                  <a:pt x="18039" y="1639"/>
                  <a:pt x="18087" y="1598"/>
                </a:cubicBezTo>
                <a:cubicBezTo>
                  <a:pt x="18135" y="1557"/>
                  <a:pt x="18186" y="1520"/>
                  <a:pt x="18241" y="1488"/>
                </a:cubicBezTo>
                <a:cubicBezTo>
                  <a:pt x="18296" y="1456"/>
                  <a:pt x="18356" y="1429"/>
                  <a:pt x="18421" y="1408"/>
                </a:cubicBezTo>
                <a:cubicBezTo>
                  <a:pt x="18486" y="1386"/>
                  <a:pt x="18561" y="1376"/>
                  <a:pt x="18645" y="1376"/>
                </a:cubicBezTo>
                <a:cubicBezTo>
                  <a:pt x="18753" y="1376"/>
                  <a:pt x="18842" y="1410"/>
                  <a:pt x="18914" y="1479"/>
                </a:cubicBezTo>
                <a:cubicBezTo>
                  <a:pt x="18986" y="1549"/>
                  <a:pt x="19022" y="1666"/>
                  <a:pt x="19022" y="1833"/>
                </a:cubicBezTo>
                <a:cubicBezTo>
                  <a:pt x="19022" y="1935"/>
                  <a:pt x="19002" y="2046"/>
                  <a:pt x="18963" y="2167"/>
                </a:cubicBezTo>
                <a:cubicBezTo>
                  <a:pt x="18923" y="2289"/>
                  <a:pt x="18868" y="2408"/>
                  <a:pt x="18798" y="2525"/>
                </a:cubicBezTo>
                <a:cubicBezTo>
                  <a:pt x="18727" y="2642"/>
                  <a:pt x="18645" y="2751"/>
                  <a:pt x="18552" y="2853"/>
                </a:cubicBezTo>
                <a:cubicBezTo>
                  <a:pt x="18459" y="2955"/>
                  <a:pt x="18358" y="3038"/>
                  <a:pt x="18248" y="3103"/>
                </a:cubicBezTo>
                <a:cubicBezTo>
                  <a:pt x="18250" y="3106"/>
                  <a:pt x="18265" y="3109"/>
                  <a:pt x="18290" y="3113"/>
                </a:cubicBezTo>
                <a:cubicBezTo>
                  <a:pt x="18315" y="3118"/>
                  <a:pt x="18351" y="3120"/>
                  <a:pt x="18396" y="3120"/>
                </a:cubicBezTo>
                <a:cubicBezTo>
                  <a:pt x="18517" y="3120"/>
                  <a:pt x="18655" y="3087"/>
                  <a:pt x="18808" y="3020"/>
                </a:cubicBezTo>
                <a:cubicBezTo>
                  <a:pt x="18962" y="2954"/>
                  <a:pt x="19120" y="2862"/>
                  <a:pt x="19280" y="2743"/>
                </a:cubicBezTo>
                <a:lnTo>
                  <a:pt x="19319" y="2794"/>
                </a:lnTo>
                <a:close/>
                <a:moveTo>
                  <a:pt x="16237" y="3145"/>
                </a:moveTo>
                <a:cubicBezTo>
                  <a:pt x="16121" y="3151"/>
                  <a:pt x="16033" y="3128"/>
                  <a:pt x="15972" y="3077"/>
                </a:cubicBezTo>
                <a:cubicBezTo>
                  <a:pt x="15912" y="3027"/>
                  <a:pt x="15866" y="2967"/>
                  <a:pt x="15835" y="2900"/>
                </a:cubicBezTo>
                <a:lnTo>
                  <a:pt x="15822" y="2904"/>
                </a:lnTo>
                <a:cubicBezTo>
                  <a:pt x="15817" y="3003"/>
                  <a:pt x="15837" y="3080"/>
                  <a:pt x="15884" y="3137"/>
                </a:cubicBezTo>
                <a:cubicBezTo>
                  <a:pt x="15930" y="3193"/>
                  <a:pt x="15982" y="3221"/>
                  <a:pt x="16038" y="3221"/>
                </a:cubicBezTo>
                <a:cubicBezTo>
                  <a:pt x="16063" y="3221"/>
                  <a:pt x="16088" y="3218"/>
                  <a:pt x="16112" y="3211"/>
                </a:cubicBezTo>
                <a:cubicBezTo>
                  <a:pt x="16136" y="3204"/>
                  <a:pt x="16158" y="3194"/>
                  <a:pt x="16178" y="3183"/>
                </a:cubicBezTo>
                <a:cubicBezTo>
                  <a:pt x="16200" y="3172"/>
                  <a:pt x="16220" y="3159"/>
                  <a:pt x="16237" y="3145"/>
                </a:cubicBezTo>
                <a:close/>
                <a:moveTo>
                  <a:pt x="16703" y="2244"/>
                </a:moveTo>
                <a:cubicBezTo>
                  <a:pt x="16703" y="2119"/>
                  <a:pt x="16685" y="2034"/>
                  <a:pt x="16650" y="1987"/>
                </a:cubicBezTo>
                <a:cubicBezTo>
                  <a:pt x="16614" y="1941"/>
                  <a:pt x="16559" y="1918"/>
                  <a:pt x="16483" y="1918"/>
                </a:cubicBezTo>
                <a:cubicBezTo>
                  <a:pt x="16435" y="1918"/>
                  <a:pt x="16381" y="1931"/>
                  <a:pt x="16322" y="1958"/>
                </a:cubicBezTo>
                <a:cubicBezTo>
                  <a:pt x="16262" y="1985"/>
                  <a:pt x="16207" y="2026"/>
                  <a:pt x="16154" y="2083"/>
                </a:cubicBezTo>
                <a:cubicBezTo>
                  <a:pt x="16102" y="2139"/>
                  <a:pt x="16058" y="2210"/>
                  <a:pt x="16021" y="2296"/>
                </a:cubicBezTo>
                <a:cubicBezTo>
                  <a:pt x="15984" y="2382"/>
                  <a:pt x="15966" y="2486"/>
                  <a:pt x="15966" y="2608"/>
                </a:cubicBezTo>
                <a:cubicBezTo>
                  <a:pt x="15966" y="2695"/>
                  <a:pt x="15976" y="2768"/>
                  <a:pt x="15996" y="2826"/>
                </a:cubicBezTo>
                <a:cubicBezTo>
                  <a:pt x="16016" y="2883"/>
                  <a:pt x="16042" y="2929"/>
                  <a:pt x="16076" y="2963"/>
                </a:cubicBezTo>
                <a:cubicBezTo>
                  <a:pt x="16110" y="2997"/>
                  <a:pt x="16151" y="3020"/>
                  <a:pt x="16199" y="3031"/>
                </a:cubicBezTo>
                <a:cubicBezTo>
                  <a:pt x="16247" y="3042"/>
                  <a:pt x="16301" y="3046"/>
                  <a:pt x="16360" y="3044"/>
                </a:cubicBezTo>
                <a:cubicBezTo>
                  <a:pt x="16394" y="3015"/>
                  <a:pt x="16428" y="2977"/>
                  <a:pt x="16461" y="2929"/>
                </a:cubicBezTo>
                <a:cubicBezTo>
                  <a:pt x="16507" y="2870"/>
                  <a:pt x="16544" y="2807"/>
                  <a:pt x="16574" y="2741"/>
                </a:cubicBezTo>
                <a:cubicBezTo>
                  <a:pt x="16603" y="2675"/>
                  <a:pt x="16628" y="2610"/>
                  <a:pt x="16648" y="2546"/>
                </a:cubicBezTo>
                <a:cubicBezTo>
                  <a:pt x="16667" y="2483"/>
                  <a:pt x="16681" y="2424"/>
                  <a:pt x="16690" y="2370"/>
                </a:cubicBezTo>
                <a:cubicBezTo>
                  <a:pt x="16698" y="2317"/>
                  <a:pt x="16703" y="2275"/>
                  <a:pt x="16703" y="2244"/>
                </a:cubicBezTo>
                <a:close/>
                <a:moveTo>
                  <a:pt x="17198" y="356"/>
                </a:moveTo>
                <a:cubicBezTo>
                  <a:pt x="17198" y="299"/>
                  <a:pt x="17189" y="258"/>
                  <a:pt x="17170" y="233"/>
                </a:cubicBezTo>
                <a:cubicBezTo>
                  <a:pt x="17152" y="208"/>
                  <a:pt x="17116" y="195"/>
                  <a:pt x="17062" y="195"/>
                </a:cubicBezTo>
                <a:cubicBezTo>
                  <a:pt x="17000" y="195"/>
                  <a:pt x="16932" y="227"/>
                  <a:pt x="16857" y="292"/>
                </a:cubicBezTo>
                <a:cubicBezTo>
                  <a:pt x="16782" y="357"/>
                  <a:pt x="16704" y="451"/>
                  <a:pt x="16622" y="574"/>
                </a:cubicBezTo>
                <a:cubicBezTo>
                  <a:pt x="16540" y="696"/>
                  <a:pt x="16455" y="848"/>
                  <a:pt x="16366" y="1029"/>
                </a:cubicBezTo>
                <a:cubicBezTo>
                  <a:pt x="16277" y="1209"/>
                  <a:pt x="16189" y="1414"/>
                  <a:pt x="16102" y="1642"/>
                </a:cubicBezTo>
                <a:cubicBezTo>
                  <a:pt x="16155" y="1594"/>
                  <a:pt x="16230" y="1533"/>
                  <a:pt x="16326" y="1458"/>
                </a:cubicBezTo>
                <a:cubicBezTo>
                  <a:pt x="16422" y="1384"/>
                  <a:pt x="16531" y="1285"/>
                  <a:pt x="16652" y="1164"/>
                </a:cubicBezTo>
                <a:cubicBezTo>
                  <a:pt x="16739" y="1077"/>
                  <a:pt x="16817" y="996"/>
                  <a:pt x="16885" y="923"/>
                </a:cubicBezTo>
                <a:cubicBezTo>
                  <a:pt x="16952" y="850"/>
                  <a:pt x="17010" y="781"/>
                  <a:pt x="17056" y="718"/>
                </a:cubicBezTo>
                <a:cubicBezTo>
                  <a:pt x="17103" y="654"/>
                  <a:pt x="17138" y="593"/>
                  <a:pt x="17162" y="533"/>
                </a:cubicBezTo>
                <a:cubicBezTo>
                  <a:pt x="17186" y="474"/>
                  <a:pt x="17198" y="415"/>
                  <a:pt x="17198" y="356"/>
                </a:cubicBezTo>
                <a:close/>
                <a:moveTo>
                  <a:pt x="17486" y="220"/>
                </a:moveTo>
                <a:cubicBezTo>
                  <a:pt x="17486" y="263"/>
                  <a:pt x="17470" y="319"/>
                  <a:pt x="17439" y="390"/>
                </a:cubicBezTo>
                <a:cubicBezTo>
                  <a:pt x="17408" y="460"/>
                  <a:pt x="17358" y="543"/>
                  <a:pt x="17289" y="639"/>
                </a:cubicBezTo>
                <a:cubicBezTo>
                  <a:pt x="17220" y="735"/>
                  <a:pt x="17128" y="843"/>
                  <a:pt x="17014" y="963"/>
                </a:cubicBezTo>
                <a:cubicBezTo>
                  <a:pt x="16899" y="1083"/>
                  <a:pt x="16759" y="1214"/>
                  <a:pt x="16593" y="1355"/>
                </a:cubicBezTo>
                <a:cubicBezTo>
                  <a:pt x="16508" y="1428"/>
                  <a:pt x="16418" y="1504"/>
                  <a:pt x="16324" y="1583"/>
                </a:cubicBezTo>
                <a:cubicBezTo>
                  <a:pt x="16229" y="1662"/>
                  <a:pt x="16141" y="1736"/>
                  <a:pt x="16059" y="1803"/>
                </a:cubicBezTo>
                <a:cubicBezTo>
                  <a:pt x="16037" y="1854"/>
                  <a:pt x="16017" y="1903"/>
                  <a:pt x="16000" y="1951"/>
                </a:cubicBezTo>
                <a:cubicBezTo>
                  <a:pt x="15986" y="1991"/>
                  <a:pt x="15970" y="2033"/>
                  <a:pt x="15953" y="2076"/>
                </a:cubicBezTo>
                <a:cubicBezTo>
                  <a:pt x="15936" y="2120"/>
                  <a:pt x="15924" y="2155"/>
                  <a:pt x="15915" y="2180"/>
                </a:cubicBezTo>
                <a:lnTo>
                  <a:pt x="15928" y="2180"/>
                </a:lnTo>
                <a:cubicBezTo>
                  <a:pt x="15982" y="2101"/>
                  <a:pt x="16043" y="2032"/>
                  <a:pt x="16112" y="1973"/>
                </a:cubicBezTo>
                <a:cubicBezTo>
                  <a:pt x="16181" y="1913"/>
                  <a:pt x="16250" y="1865"/>
                  <a:pt x="16320" y="1827"/>
                </a:cubicBezTo>
                <a:cubicBezTo>
                  <a:pt x="16389" y="1788"/>
                  <a:pt x="16455" y="1760"/>
                  <a:pt x="16519" y="1742"/>
                </a:cubicBezTo>
                <a:cubicBezTo>
                  <a:pt x="16582" y="1724"/>
                  <a:pt x="16635" y="1714"/>
                  <a:pt x="16677" y="1714"/>
                </a:cubicBezTo>
                <a:cubicBezTo>
                  <a:pt x="16816" y="1714"/>
                  <a:pt x="16909" y="1751"/>
                  <a:pt x="16957" y="1824"/>
                </a:cubicBezTo>
                <a:cubicBezTo>
                  <a:pt x="17005" y="1898"/>
                  <a:pt x="17029" y="1992"/>
                  <a:pt x="17029" y="2108"/>
                </a:cubicBezTo>
                <a:cubicBezTo>
                  <a:pt x="17029" y="2167"/>
                  <a:pt x="17018" y="2236"/>
                  <a:pt x="16997" y="2315"/>
                </a:cubicBezTo>
                <a:cubicBezTo>
                  <a:pt x="16976" y="2394"/>
                  <a:pt x="16945" y="2476"/>
                  <a:pt x="16906" y="2561"/>
                </a:cubicBezTo>
                <a:cubicBezTo>
                  <a:pt x="16866" y="2646"/>
                  <a:pt x="16816" y="2730"/>
                  <a:pt x="16756" y="2813"/>
                </a:cubicBezTo>
                <a:cubicBezTo>
                  <a:pt x="16695" y="2896"/>
                  <a:pt x="16626" y="2972"/>
                  <a:pt x="16550" y="3039"/>
                </a:cubicBezTo>
                <a:cubicBezTo>
                  <a:pt x="16601" y="3039"/>
                  <a:pt x="16662" y="3029"/>
                  <a:pt x="16732" y="3008"/>
                </a:cubicBezTo>
                <a:cubicBezTo>
                  <a:pt x="16803" y="2986"/>
                  <a:pt x="16875" y="2960"/>
                  <a:pt x="16948" y="2929"/>
                </a:cubicBezTo>
                <a:cubicBezTo>
                  <a:pt x="17022" y="2898"/>
                  <a:pt x="17091" y="2864"/>
                  <a:pt x="17158" y="2828"/>
                </a:cubicBezTo>
                <a:cubicBezTo>
                  <a:pt x="17224" y="2791"/>
                  <a:pt x="17278" y="2757"/>
                  <a:pt x="17321" y="2726"/>
                </a:cubicBezTo>
                <a:lnTo>
                  <a:pt x="17325" y="2811"/>
                </a:lnTo>
                <a:cubicBezTo>
                  <a:pt x="17274" y="2845"/>
                  <a:pt x="17215" y="2880"/>
                  <a:pt x="17147" y="2917"/>
                </a:cubicBezTo>
                <a:cubicBezTo>
                  <a:pt x="17079" y="2953"/>
                  <a:pt x="17007" y="2987"/>
                  <a:pt x="16929" y="3018"/>
                </a:cubicBezTo>
                <a:cubicBezTo>
                  <a:pt x="16851" y="3049"/>
                  <a:pt x="16771" y="3075"/>
                  <a:pt x="16688" y="3096"/>
                </a:cubicBezTo>
                <a:cubicBezTo>
                  <a:pt x="16605" y="3118"/>
                  <a:pt x="16525" y="3131"/>
                  <a:pt x="16449" y="3137"/>
                </a:cubicBezTo>
                <a:cubicBezTo>
                  <a:pt x="16418" y="3165"/>
                  <a:pt x="16381" y="3194"/>
                  <a:pt x="16339" y="3226"/>
                </a:cubicBezTo>
                <a:cubicBezTo>
                  <a:pt x="16296" y="3257"/>
                  <a:pt x="16250" y="3285"/>
                  <a:pt x="16201" y="3310"/>
                </a:cubicBezTo>
                <a:cubicBezTo>
                  <a:pt x="16152" y="3336"/>
                  <a:pt x="16100" y="3356"/>
                  <a:pt x="16047" y="3372"/>
                </a:cubicBezTo>
                <a:cubicBezTo>
                  <a:pt x="15993" y="3387"/>
                  <a:pt x="15939" y="3395"/>
                  <a:pt x="15886" y="3395"/>
                </a:cubicBezTo>
                <a:cubicBezTo>
                  <a:pt x="15795" y="3395"/>
                  <a:pt x="15723" y="3378"/>
                  <a:pt x="15670" y="3344"/>
                </a:cubicBezTo>
                <a:cubicBezTo>
                  <a:pt x="15616" y="3310"/>
                  <a:pt x="15576" y="3268"/>
                  <a:pt x="15549" y="3217"/>
                </a:cubicBezTo>
                <a:cubicBezTo>
                  <a:pt x="15522" y="3166"/>
                  <a:pt x="15505" y="3110"/>
                  <a:pt x="15498" y="3048"/>
                </a:cubicBezTo>
                <a:cubicBezTo>
                  <a:pt x="15491" y="2986"/>
                  <a:pt x="15488" y="2926"/>
                  <a:pt x="15488" y="2870"/>
                </a:cubicBezTo>
                <a:cubicBezTo>
                  <a:pt x="15488" y="2825"/>
                  <a:pt x="15494" y="2769"/>
                  <a:pt x="15507" y="2703"/>
                </a:cubicBezTo>
                <a:cubicBezTo>
                  <a:pt x="15520" y="2636"/>
                  <a:pt x="15536" y="2565"/>
                  <a:pt x="15556" y="2489"/>
                </a:cubicBezTo>
                <a:cubicBezTo>
                  <a:pt x="15575" y="2413"/>
                  <a:pt x="15598" y="2334"/>
                  <a:pt x="15623" y="2252"/>
                </a:cubicBezTo>
                <a:cubicBezTo>
                  <a:pt x="15649" y="2170"/>
                  <a:pt x="15674" y="2091"/>
                  <a:pt x="15699" y="2015"/>
                </a:cubicBezTo>
                <a:cubicBezTo>
                  <a:pt x="15663" y="2035"/>
                  <a:pt x="15644" y="2026"/>
                  <a:pt x="15644" y="1990"/>
                </a:cubicBezTo>
                <a:cubicBezTo>
                  <a:pt x="15644" y="1970"/>
                  <a:pt x="15660" y="1950"/>
                  <a:pt x="15691" y="1930"/>
                </a:cubicBezTo>
                <a:cubicBezTo>
                  <a:pt x="15702" y="1919"/>
                  <a:pt x="15718" y="1909"/>
                  <a:pt x="15738" y="1901"/>
                </a:cubicBezTo>
                <a:cubicBezTo>
                  <a:pt x="15771" y="1813"/>
                  <a:pt x="15811" y="1719"/>
                  <a:pt x="15856" y="1617"/>
                </a:cubicBezTo>
                <a:cubicBezTo>
                  <a:pt x="15901" y="1515"/>
                  <a:pt x="15947" y="1417"/>
                  <a:pt x="15994" y="1321"/>
                </a:cubicBezTo>
                <a:cubicBezTo>
                  <a:pt x="16040" y="1225"/>
                  <a:pt x="16085" y="1135"/>
                  <a:pt x="16129" y="1052"/>
                </a:cubicBezTo>
                <a:cubicBezTo>
                  <a:pt x="16173" y="969"/>
                  <a:pt x="16213" y="900"/>
                  <a:pt x="16250" y="847"/>
                </a:cubicBezTo>
                <a:cubicBezTo>
                  <a:pt x="16456" y="545"/>
                  <a:pt x="16645" y="328"/>
                  <a:pt x="16819" y="197"/>
                </a:cubicBezTo>
                <a:cubicBezTo>
                  <a:pt x="16993" y="66"/>
                  <a:pt x="17144" y="0"/>
                  <a:pt x="17274" y="0"/>
                </a:cubicBezTo>
                <a:cubicBezTo>
                  <a:pt x="17328" y="0"/>
                  <a:pt x="17369" y="7"/>
                  <a:pt x="17399" y="21"/>
                </a:cubicBezTo>
                <a:cubicBezTo>
                  <a:pt x="17429" y="35"/>
                  <a:pt x="17450" y="54"/>
                  <a:pt x="17462" y="76"/>
                </a:cubicBezTo>
                <a:cubicBezTo>
                  <a:pt x="17475" y="99"/>
                  <a:pt x="17482" y="123"/>
                  <a:pt x="17484" y="148"/>
                </a:cubicBezTo>
                <a:cubicBezTo>
                  <a:pt x="17485" y="174"/>
                  <a:pt x="17486" y="198"/>
                  <a:pt x="17486" y="220"/>
                </a:cubicBezTo>
                <a:close/>
                <a:moveTo>
                  <a:pt x="10159" y="1600"/>
                </a:moveTo>
                <a:cubicBezTo>
                  <a:pt x="10159" y="1555"/>
                  <a:pt x="10146" y="1527"/>
                  <a:pt x="10121" y="1515"/>
                </a:cubicBezTo>
                <a:cubicBezTo>
                  <a:pt x="10095" y="1504"/>
                  <a:pt x="10067" y="1499"/>
                  <a:pt x="10036" y="1499"/>
                </a:cubicBezTo>
                <a:cubicBezTo>
                  <a:pt x="9982" y="1499"/>
                  <a:pt x="9915" y="1520"/>
                  <a:pt x="9835" y="1562"/>
                </a:cubicBezTo>
                <a:cubicBezTo>
                  <a:pt x="9754" y="1604"/>
                  <a:pt x="9679" y="1671"/>
                  <a:pt x="9608" y="1761"/>
                </a:cubicBezTo>
                <a:cubicBezTo>
                  <a:pt x="9577" y="1800"/>
                  <a:pt x="9546" y="1848"/>
                  <a:pt x="9515" y="1905"/>
                </a:cubicBezTo>
                <a:cubicBezTo>
                  <a:pt x="9484" y="1961"/>
                  <a:pt x="9455" y="2023"/>
                  <a:pt x="9429" y="2091"/>
                </a:cubicBezTo>
                <a:cubicBezTo>
                  <a:pt x="9402" y="2159"/>
                  <a:pt x="9379" y="2230"/>
                  <a:pt x="9361" y="2305"/>
                </a:cubicBezTo>
                <a:cubicBezTo>
                  <a:pt x="9343" y="2380"/>
                  <a:pt x="9332" y="2454"/>
                  <a:pt x="9329" y="2527"/>
                </a:cubicBezTo>
                <a:cubicBezTo>
                  <a:pt x="9386" y="2479"/>
                  <a:pt x="9443" y="2430"/>
                  <a:pt x="9503" y="2379"/>
                </a:cubicBezTo>
                <a:cubicBezTo>
                  <a:pt x="9553" y="2334"/>
                  <a:pt x="9608" y="2284"/>
                  <a:pt x="9668" y="2231"/>
                </a:cubicBezTo>
                <a:cubicBezTo>
                  <a:pt x="9727" y="2177"/>
                  <a:pt x="9783" y="2122"/>
                  <a:pt x="9837" y="2066"/>
                </a:cubicBezTo>
                <a:cubicBezTo>
                  <a:pt x="9930" y="1970"/>
                  <a:pt x="10007" y="1884"/>
                  <a:pt x="10068" y="1808"/>
                </a:cubicBezTo>
                <a:cubicBezTo>
                  <a:pt x="10128" y="1731"/>
                  <a:pt x="10159" y="1662"/>
                  <a:pt x="10159" y="1600"/>
                </a:cubicBezTo>
                <a:close/>
                <a:moveTo>
                  <a:pt x="4241" y="2481"/>
                </a:moveTo>
                <a:cubicBezTo>
                  <a:pt x="4241" y="2407"/>
                  <a:pt x="4223" y="2335"/>
                  <a:pt x="4186" y="2265"/>
                </a:cubicBezTo>
                <a:cubicBezTo>
                  <a:pt x="4150" y="2194"/>
                  <a:pt x="4106" y="2129"/>
                  <a:pt x="4055" y="2068"/>
                </a:cubicBezTo>
                <a:cubicBezTo>
                  <a:pt x="4004" y="2007"/>
                  <a:pt x="3951" y="1953"/>
                  <a:pt x="3894" y="1905"/>
                </a:cubicBezTo>
                <a:cubicBezTo>
                  <a:pt x="3838" y="1857"/>
                  <a:pt x="3791" y="1819"/>
                  <a:pt x="3754" y="1791"/>
                </a:cubicBezTo>
                <a:cubicBezTo>
                  <a:pt x="3695" y="1822"/>
                  <a:pt x="3620" y="1858"/>
                  <a:pt x="3530" y="1899"/>
                </a:cubicBezTo>
                <a:cubicBezTo>
                  <a:pt x="3440" y="1939"/>
                  <a:pt x="3351" y="1993"/>
                  <a:pt x="3263" y="2059"/>
                </a:cubicBezTo>
                <a:cubicBezTo>
                  <a:pt x="3176" y="2126"/>
                  <a:pt x="3101" y="2205"/>
                  <a:pt x="3039" y="2299"/>
                </a:cubicBezTo>
                <a:cubicBezTo>
                  <a:pt x="2977" y="2392"/>
                  <a:pt x="2946" y="2503"/>
                  <a:pt x="2946" y="2633"/>
                </a:cubicBezTo>
                <a:cubicBezTo>
                  <a:pt x="2946" y="2763"/>
                  <a:pt x="2968" y="2866"/>
                  <a:pt x="3012" y="2942"/>
                </a:cubicBezTo>
                <a:cubicBezTo>
                  <a:pt x="3055" y="3018"/>
                  <a:pt x="3107" y="3075"/>
                  <a:pt x="3166" y="3113"/>
                </a:cubicBezTo>
                <a:cubicBezTo>
                  <a:pt x="3225" y="3151"/>
                  <a:pt x="3287" y="3175"/>
                  <a:pt x="3352" y="3185"/>
                </a:cubicBezTo>
                <a:cubicBezTo>
                  <a:pt x="3417" y="3195"/>
                  <a:pt x="3471" y="3200"/>
                  <a:pt x="3513" y="3200"/>
                </a:cubicBezTo>
                <a:cubicBezTo>
                  <a:pt x="3609" y="3200"/>
                  <a:pt x="3701" y="3185"/>
                  <a:pt x="3788" y="3154"/>
                </a:cubicBezTo>
                <a:cubicBezTo>
                  <a:pt x="3876" y="3123"/>
                  <a:pt x="3953" y="3076"/>
                  <a:pt x="4021" y="3014"/>
                </a:cubicBezTo>
                <a:cubicBezTo>
                  <a:pt x="4089" y="2952"/>
                  <a:pt x="4143" y="2876"/>
                  <a:pt x="4182" y="2787"/>
                </a:cubicBezTo>
                <a:cubicBezTo>
                  <a:pt x="4222" y="2699"/>
                  <a:pt x="4241" y="2596"/>
                  <a:pt x="4241" y="2481"/>
                </a:cubicBezTo>
                <a:close/>
                <a:moveTo>
                  <a:pt x="4652" y="830"/>
                </a:moveTo>
                <a:cubicBezTo>
                  <a:pt x="4652" y="723"/>
                  <a:pt x="4619" y="632"/>
                  <a:pt x="4554" y="559"/>
                </a:cubicBezTo>
                <a:cubicBezTo>
                  <a:pt x="4490" y="485"/>
                  <a:pt x="4389" y="449"/>
                  <a:pt x="4254" y="449"/>
                </a:cubicBezTo>
                <a:cubicBezTo>
                  <a:pt x="4158" y="449"/>
                  <a:pt x="4069" y="460"/>
                  <a:pt x="3987" y="483"/>
                </a:cubicBezTo>
                <a:cubicBezTo>
                  <a:pt x="3905" y="505"/>
                  <a:pt x="3835" y="537"/>
                  <a:pt x="3776" y="578"/>
                </a:cubicBezTo>
                <a:cubicBezTo>
                  <a:pt x="3716" y="619"/>
                  <a:pt x="3671" y="668"/>
                  <a:pt x="3638" y="726"/>
                </a:cubicBezTo>
                <a:cubicBezTo>
                  <a:pt x="3606" y="784"/>
                  <a:pt x="3589" y="847"/>
                  <a:pt x="3589" y="914"/>
                </a:cubicBezTo>
                <a:cubicBezTo>
                  <a:pt x="3589" y="1016"/>
                  <a:pt x="3603" y="1101"/>
                  <a:pt x="3630" y="1170"/>
                </a:cubicBezTo>
                <a:cubicBezTo>
                  <a:pt x="3656" y="1240"/>
                  <a:pt x="3690" y="1298"/>
                  <a:pt x="3731" y="1346"/>
                </a:cubicBezTo>
                <a:cubicBezTo>
                  <a:pt x="3772" y="1394"/>
                  <a:pt x="3815" y="1436"/>
                  <a:pt x="3860" y="1471"/>
                </a:cubicBezTo>
                <a:cubicBezTo>
                  <a:pt x="3905" y="1506"/>
                  <a:pt x="3948" y="1541"/>
                  <a:pt x="3987" y="1575"/>
                </a:cubicBezTo>
                <a:cubicBezTo>
                  <a:pt x="4185" y="1482"/>
                  <a:pt x="4345" y="1375"/>
                  <a:pt x="4468" y="1255"/>
                </a:cubicBezTo>
                <a:cubicBezTo>
                  <a:pt x="4590" y="1135"/>
                  <a:pt x="4652" y="993"/>
                  <a:pt x="4652" y="830"/>
                </a:cubicBezTo>
                <a:close/>
                <a:moveTo>
                  <a:pt x="4952" y="745"/>
                </a:moveTo>
                <a:cubicBezTo>
                  <a:pt x="4952" y="878"/>
                  <a:pt x="4914" y="996"/>
                  <a:pt x="4838" y="1101"/>
                </a:cubicBezTo>
                <a:cubicBezTo>
                  <a:pt x="4762" y="1205"/>
                  <a:pt x="4674" y="1295"/>
                  <a:pt x="4574" y="1372"/>
                </a:cubicBezTo>
                <a:cubicBezTo>
                  <a:pt x="4473" y="1448"/>
                  <a:pt x="4377" y="1509"/>
                  <a:pt x="4284" y="1556"/>
                </a:cubicBezTo>
                <a:cubicBezTo>
                  <a:pt x="4190" y="1602"/>
                  <a:pt x="4127" y="1634"/>
                  <a:pt x="4093" y="1651"/>
                </a:cubicBezTo>
                <a:cubicBezTo>
                  <a:pt x="4124" y="1679"/>
                  <a:pt x="4164" y="1714"/>
                  <a:pt x="4212" y="1757"/>
                </a:cubicBezTo>
                <a:cubicBezTo>
                  <a:pt x="4260" y="1799"/>
                  <a:pt x="4307" y="1848"/>
                  <a:pt x="4353" y="1903"/>
                </a:cubicBezTo>
                <a:cubicBezTo>
                  <a:pt x="4400" y="1958"/>
                  <a:pt x="4440" y="2018"/>
                  <a:pt x="4474" y="2085"/>
                </a:cubicBezTo>
                <a:cubicBezTo>
                  <a:pt x="4508" y="2151"/>
                  <a:pt x="4525" y="2224"/>
                  <a:pt x="4525" y="2303"/>
                </a:cubicBezTo>
                <a:cubicBezTo>
                  <a:pt x="4525" y="2483"/>
                  <a:pt x="4486" y="2641"/>
                  <a:pt x="4408" y="2775"/>
                </a:cubicBezTo>
                <a:cubicBezTo>
                  <a:pt x="4331" y="2909"/>
                  <a:pt x="4232" y="3020"/>
                  <a:pt x="4112" y="3109"/>
                </a:cubicBezTo>
                <a:cubicBezTo>
                  <a:pt x="3992" y="3198"/>
                  <a:pt x="3860" y="3265"/>
                  <a:pt x="3716" y="3310"/>
                </a:cubicBezTo>
                <a:cubicBezTo>
                  <a:pt x="3572" y="3355"/>
                  <a:pt x="3436" y="3378"/>
                  <a:pt x="3306" y="3378"/>
                </a:cubicBezTo>
                <a:cubicBezTo>
                  <a:pt x="3207" y="3378"/>
                  <a:pt x="3115" y="3365"/>
                  <a:pt x="3031" y="3340"/>
                </a:cubicBezTo>
                <a:cubicBezTo>
                  <a:pt x="2946" y="3314"/>
                  <a:pt x="2872" y="3275"/>
                  <a:pt x="2808" y="3221"/>
                </a:cubicBezTo>
                <a:cubicBezTo>
                  <a:pt x="2745" y="3168"/>
                  <a:pt x="2695" y="3101"/>
                  <a:pt x="2658" y="3020"/>
                </a:cubicBezTo>
                <a:cubicBezTo>
                  <a:pt x="2622" y="2940"/>
                  <a:pt x="2603" y="2845"/>
                  <a:pt x="2603" y="2735"/>
                </a:cubicBezTo>
                <a:cubicBezTo>
                  <a:pt x="2603" y="2616"/>
                  <a:pt x="2635" y="2505"/>
                  <a:pt x="2698" y="2402"/>
                </a:cubicBezTo>
                <a:cubicBezTo>
                  <a:pt x="2762" y="2299"/>
                  <a:pt x="2844" y="2205"/>
                  <a:pt x="2944" y="2119"/>
                </a:cubicBezTo>
                <a:cubicBezTo>
                  <a:pt x="3044" y="2033"/>
                  <a:pt x="3156" y="1955"/>
                  <a:pt x="3280" y="1886"/>
                </a:cubicBezTo>
                <a:cubicBezTo>
                  <a:pt x="3405" y="1817"/>
                  <a:pt x="3529" y="1757"/>
                  <a:pt x="3653" y="1706"/>
                </a:cubicBezTo>
                <a:cubicBezTo>
                  <a:pt x="3628" y="1681"/>
                  <a:pt x="3594" y="1649"/>
                  <a:pt x="3551" y="1611"/>
                </a:cubicBezTo>
                <a:cubicBezTo>
                  <a:pt x="3509" y="1573"/>
                  <a:pt x="3468" y="1527"/>
                  <a:pt x="3429" y="1475"/>
                </a:cubicBezTo>
                <a:cubicBezTo>
                  <a:pt x="3389" y="1423"/>
                  <a:pt x="3355" y="1364"/>
                  <a:pt x="3327" y="1297"/>
                </a:cubicBezTo>
                <a:cubicBezTo>
                  <a:pt x="3299" y="1231"/>
                  <a:pt x="3285" y="1157"/>
                  <a:pt x="3285" y="1075"/>
                </a:cubicBezTo>
                <a:cubicBezTo>
                  <a:pt x="3285" y="940"/>
                  <a:pt x="3317" y="823"/>
                  <a:pt x="3382" y="726"/>
                </a:cubicBezTo>
                <a:cubicBezTo>
                  <a:pt x="3447" y="629"/>
                  <a:pt x="3529" y="550"/>
                  <a:pt x="3628" y="489"/>
                </a:cubicBezTo>
                <a:cubicBezTo>
                  <a:pt x="3726" y="428"/>
                  <a:pt x="3834" y="384"/>
                  <a:pt x="3951" y="356"/>
                </a:cubicBezTo>
                <a:cubicBezTo>
                  <a:pt x="4068" y="327"/>
                  <a:pt x="4181" y="313"/>
                  <a:pt x="4288" y="313"/>
                </a:cubicBezTo>
                <a:cubicBezTo>
                  <a:pt x="4485" y="313"/>
                  <a:pt x="4646" y="347"/>
                  <a:pt x="4768" y="413"/>
                </a:cubicBezTo>
                <a:cubicBezTo>
                  <a:pt x="4891" y="479"/>
                  <a:pt x="4952" y="590"/>
                  <a:pt x="4952" y="745"/>
                </a:cubicBezTo>
                <a:close/>
                <a:moveTo>
                  <a:pt x="2239" y="770"/>
                </a:moveTo>
                <a:cubicBezTo>
                  <a:pt x="2239" y="881"/>
                  <a:pt x="2217" y="988"/>
                  <a:pt x="2174" y="1092"/>
                </a:cubicBezTo>
                <a:cubicBezTo>
                  <a:pt x="2130" y="1197"/>
                  <a:pt x="2071" y="1298"/>
                  <a:pt x="1998" y="1397"/>
                </a:cubicBezTo>
                <a:cubicBezTo>
                  <a:pt x="1925" y="1496"/>
                  <a:pt x="1839" y="1592"/>
                  <a:pt x="1742" y="1687"/>
                </a:cubicBezTo>
                <a:cubicBezTo>
                  <a:pt x="1644" y="1781"/>
                  <a:pt x="1544" y="1874"/>
                  <a:pt x="1439" y="1964"/>
                </a:cubicBezTo>
                <a:cubicBezTo>
                  <a:pt x="1287" y="2094"/>
                  <a:pt x="1143" y="2220"/>
                  <a:pt x="1007" y="2343"/>
                </a:cubicBezTo>
                <a:cubicBezTo>
                  <a:pt x="872" y="2466"/>
                  <a:pt x="753" y="2576"/>
                  <a:pt x="650" y="2675"/>
                </a:cubicBezTo>
                <a:cubicBezTo>
                  <a:pt x="547" y="2774"/>
                  <a:pt x="465" y="2857"/>
                  <a:pt x="404" y="2923"/>
                </a:cubicBezTo>
                <a:cubicBezTo>
                  <a:pt x="344" y="2989"/>
                  <a:pt x="313" y="3028"/>
                  <a:pt x="313" y="3039"/>
                </a:cubicBezTo>
                <a:cubicBezTo>
                  <a:pt x="432" y="3017"/>
                  <a:pt x="555" y="2993"/>
                  <a:pt x="681" y="2969"/>
                </a:cubicBezTo>
                <a:cubicBezTo>
                  <a:pt x="808" y="2945"/>
                  <a:pt x="957" y="2926"/>
                  <a:pt x="1126" y="2912"/>
                </a:cubicBezTo>
                <a:cubicBezTo>
                  <a:pt x="1208" y="2907"/>
                  <a:pt x="1292" y="2904"/>
                  <a:pt x="1380" y="2904"/>
                </a:cubicBezTo>
                <a:cubicBezTo>
                  <a:pt x="1467" y="2904"/>
                  <a:pt x="1546" y="2904"/>
                  <a:pt x="1617" y="2904"/>
                </a:cubicBezTo>
                <a:cubicBezTo>
                  <a:pt x="1642" y="2904"/>
                  <a:pt x="1672" y="2906"/>
                  <a:pt x="1706" y="2910"/>
                </a:cubicBezTo>
                <a:cubicBezTo>
                  <a:pt x="1740" y="2914"/>
                  <a:pt x="1771" y="2922"/>
                  <a:pt x="1799" y="2933"/>
                </a:cubicBezTo>
                <a:cubicBezTo>
                  <a:pt x="1827" y="2945"/>
                  <a:pt x="1851" y="2959"/>
                  <a:pt x="1871" y="2976"/>
                </a:cubicBezTo>
                <a:cubicBezTo>
                  <a:pt x="1891" y="2993"/>
                  <a:pt x="1899" y="3015"/>
                  <a:pt x="1896" y="3044"/>
                </a:cubicBezTo>
                <a:cubicBezTo>
                  <a:pt x="1893" y="3083"/>
                  <a:pt x="1874" y="3123"/>
                  <a:pt x="1837" y="3162"/>
                </a:cubicBezTo>
                <a:cubicBezTo>
                  <a:pt x="1800" y="3202"/>
                  <a:pt x="1757" y="3233"/>
                  <a:pt x="1706" y="3255"/>
                </a:cubicBezTo>
                <a:cubicBezTo>
                  <a:pt x="1655" y="3233"/>
                  <a:pt x="1575" y="3214"/>
                  <a:pt x="1467" y="3198"/>
                </a:cubicBezTo>
                <a:cubicBezTo>
                  <a:pt x="1358" y="3182"/>
                  <a:pt x="1242" y="3175"/>
                  <a:pt x="1117" y="3175"/>
                </a:cubicBezTo>
                <a:cubicBezTo>
                  <a:pt x="1053" y="3175"/>
                  <a:pt x="975" y="3180"/>
                  <a:pt x="885" y="3190"/>
                </a:cubicBezTo>
                <a:cubicBezTo>
                  <a:pt x="794" y="3199"/>
                  <a:pt x="708" y="3211"/>
                  <a:pt x="626" y="3226"/>
                </a:cubicBezTo>
                <a:cubicBezTo>
                  <a:pt x="531" y="3240"/>
                  <a:pt x="430" y="3257"/>
                  <a:pt x="326" y="3276"/>
                </a:cubicBezTo>
                <a:cubicBezTo>
                  <a:pt x="292" y="3282"/>
                  <a:pt x="256" y="3288"/>
                  <a:pt x="218" y="3293"/>
                </a:cubicBezTo>
                <a:cubicBezTo>
                  <a:pt x="180" y="3299"/>
                  <a:pt x="141" y="3302"/>
                  <a:pt x="102" y="3302"/>
                </a:cubicBezTo>
                <a:cubicBezTo>
                  <a:pt x="34" y="3302"/>
                  <a:pt x="0" y="3275"/>
                  <a:pt x="0" y="3221"/>
                </a:cubicBezTo>
                <a:cubicBezTo>
                  <a:pt x="0" y="3204"/>
                  <a:pt x="24" y="3166"/>
                  <a:pt x="72" y="3107"/>
                </a:cubicBezTo>
                <a:cubicBezTo>
                  <a:pt x="120" y="3048"/>
                  <a:pt x="186" y="2974"/>
                  <a:pt x="271" y="2885"/>
                </a:cubicBezTo>
                <a:cubicBezTo>
                  <a:pt x="356" y="2796"/>
                  <a:pt x="456" y="2696"/>
                  <a:pt x="574" y="2584"/>
                </a:cubicBezTo>
                <a:cubicBezTo>
                  <a:pt x="691" y="2473"/>
                  <a:pt x="820" y="2358"/>
                  <a:pt x="961" y="2239"/>
                </a:cubicBezTo>
                <a:cubicBezTo>
                  <a:pt x="1031" y="2180"/>
                  <a:pt x="1118" y="2105"/>
                  <a:pt x="1221" y="2015"/>
                </a:cubicBezTo>
                <a:cubicBezTo>
                  <a:pt x="1324" y="1925"/>
                  <a:pt x="1424" y="1822"/>
                  <a:pt x="1520" y="1708"/>
                </a:cubicBezTo>
                <a:cubicBezTo>
                  <a:pt x="1616" y="1594"/>
                  <a:pt x="1699" y="1467"/>
                  <a:pt x="1771" y="1327"/>
                </a:cubicBezTo>
                <a:cubicBezTo>
                  <a:pt x="1843" y="1187"/>
                  <a:pt x="1885" y="1039"/>
                  <a:pt x="1896" y="881"/>
                </a:cubicBezTo>
                <a:cubicBezTo>
                  <a:pt x="1902" y="793"/>
                  <a:pt x="1894" y="719"/>
                  <a:pt x="1873" y="658"/>
                </a:cubicBezTo>
                <a:cubicBezTo>
                  <a:pt x="1852" y="598"/>
                  <a:pt x="1822" y="549"/>
                  <a:pt x="1784" y="512"/>
                </a:cubicBezTo>
                <a:cubicBezTo>
                  <a:pt x="1746" y="476"/>
                  <a:pt x="1702" y="449"/>
                  <a:pt x="1651" y="432"/>
                </a:cubicBezTo>
                <a:cubicBezTo>
                  <a:pt x="1600" y="415"/>
                  <a:pt x="1548" y="406"/>
                  <a:pt x="1494" y="406"/>
                </a:cubicBezTo>
                <a:cubicBezTo>
                  <a:pt x="1407" y="406"/>
                  <a:pt x="1323" y="417"/>
                  <a:pt x="1244" y="438"/>
                </a:cubicBezTo>
                <a:cubicBezTo>
                  <a:pt x="1165" y="459"/>
                  <a:pt x="1095" y="490"/>
                  <a:pt x="1033" y="531"/>
                </a:cubicBezTo>
                <a:cubicBezTo>
                  <a:pt x="971" y="572"/>
                  <a:pt x="921" y="623"/>
                  <a:pt x="883" y="684"/>
                </a:cubicBezTo>
                <a:cubicBezTo>
                  <a:pt x="844" y="744"/>
                  <a:pt x="824" y="813"/>
                  <a:pt x="821" y="889"/>
                </a:cubicBezTo>
                <a:cubicBezTo>
                  <a:pt x="818" y="937"/>
                  <a:pt x="804" y="965"/>
                  <a:pt x="777" y="972"/>
                </a:cubicBezTo>
                <a:cubicBezTo>
                  <a:pt x="750" y="979"/>
                  <a:pt x="725" y="982"/>
                  <a:pt x="703" y="982"/>
                </a:cubicBezTo>
                <a:cubicBezTo>
                  <a:pt x="669" y="982"/>
                  <a:pt x="648" y="974"/>
                  <a:pt x="639" y="957"/>
                </a:cubicBezTo>
                <a:cubicBezTo>
                  <a:pt x="631" y="940"/>
                  <a:pt x="626" y="909"/>
                  <a:pt x="626" y="864"/>
                </a:cubicBezTo>
                <a:cubicBezTo>
                  <a:pt x="626" y="793"/>
                  <a:pt x="659" y="723"/>
                  <a:pt x="724" y="652"/>
                </a:cubicBezTo>
                <a:cubicBezTo>
                  <a:pt x="789" y="581"/>
                  <a:pt x="870" y="519"/>
                  <a:pt x="967" y="464"/>
                </a:cubicBezTo>
                <a:cubicBezTo>
                  <a:pt x="1065" y="409"/>
                  <a:pt x="1171" y="364"/>
                  <a:pt x="1287" y="330"/>
                </a:cubicBezTo>
                <a:cubicBezTo>
                  <a:pt x="1402" y="296"/>
                  <a:pt x="1511" y="279"/>
                  <a:pt x="1613" y="279"/>
                </a:cubicBezTo>
                <a:cubicBezTo>
                  <a:pt x="1683" y="279"/>
                  <a:pt x="1756" y="285"/>
                  <a:pt x="1831" y="296"/>
                </a:cubicBezTo>
                <a:cubicBezTo>
                  <a:pt x="1905" y="308"/>
                  <a:pt x="1973" y="331"/>
                  <a:pt x="2034" y="366"/>
                </a:cubicBezTo>
                <a:cubicBezTo>
                  <a:pt x="2095" y="402"/>
                  <a:pt x="2144" y="452"/>
                  <a:pt x="2182" y="517"/>
                </a:cubicBezTo>
                <a:cubicBezTo>
                  <a:pt x="2220" y="581"/>
                  <a:pt x="2239" y="666"/>
                  <a:pt x="2239" y="770"/>
                </a:cubicBezTo>
                <a:close/>
                <a:moveTo>
                  <a:pt x="8953" y="2818"/>
                </a:moveTo>
                <a:cubicBezTo>
                  <a:pt x="8915" y="2844"/>
                  <a:pt x="8874" y="2871"/>
                  <a:pt x="8832" y="2900"/>
                </a:cubicBezTo>
                <a:cubicBezTo>
                  <a:pt x="8785" y="2931"/>
                  <a:pt x="8738" y="2962"/>
                  <a:pt x="8690" y="2993"/>
                </a:cubicBezTo>
                <a:cubicBezTo>
                  <a:pt x="8642" y="3024"/>
                  <a:pt x="8598" y="3051"/>
                  <a:pt x="8559" y="3073"/>
                </a:cubicBezTo>
                <a:cubicBezTo>
                  <a:pt x="8474" y="3124"/>
                  <a:pt x="8402" y="3164"/>
                  <a:pt x="8343" y="3194"/>
                </a:cubicBezTo>
                <a:cubicBezTo>
                  <a:pt x="8284" y="3223"/>
                  <a:pt x="8234" y="3247"/>
                  <a:pt x="8193" y="3264"/>
                </a:cubicBezTo>
                <a:cubicBezTo>
                  <a:pt x="8152" y="3281"/>
                  <a:pt x="8117" y="3292"/>
                  <a:pt x="8089" y="3297"/>
                </a:cubicBezTo>
                <a:cubicBezTo>
                  <a:pt x="8061" y="3303"/>
                  <a:pt x="8035" y="3306"/>
                  <a:pt x="8013" y="3306"/>
                </a:cubicBezTo>
                <a:cubicBezTo>
                  <a:pt x="7976" y="3306"/>
                  <a:pt x="7952" y="3293"/>
                  <a:pt x="7941" y="3266"/>
                </a:cubicBezTo>
                <a:cubicBezTo>
                  <a:pt x="7929" y="3239"/>
                  <a:pt x="7924" y="3213"/>
                  <a:pt x="7924" y="3187"/>
                </a:cubicBezTo>
                <a:cubicBezTo>
                  <a:pt x="7924" y="3131"/>
                  <a:pt x="7937" y="3045"/>
                  <a:pt x="7964" y="2929"/>
                </a:cubicBezTo>
                <a:cubicBezTo>
                  <a:pt x="7991" y="2814"/>
                  <a:pt x="8031" y="2650"/>
                  <a:pt x="8085" y="2438"/>
                </a:cubicBezTo>
                <a:lnTo>
                  <a:pt x="8127" y="2269"/>
                </a:lnTo>
                <a:lnTo>
                  <a:pt x="8110" y="2260"/>
                </a:lnTo>
                <a:cubicBezTo>
                  <a:pt x="8062" y="2311"/>
                  <a:pt x="8005" y="2380"/>
                  <a:pt x="7939" y="2468"/>
                </a:cubicBezTo>
                <a:cubicBezTo>
                  <a:pt x="7872" y="2555"/>
                  <a:pt x="7798" y="2647"/>
                  <a:pt x="7716" y="2743"/>
                </a:cubicBezTo>
                <a:cubicBezTo>
                  <a:pt x="7626" y="2850"/>
                  <a:pt x="7546" y="2936"/>
                  <a:pt x="7475" y="3001"/>
                </a:cubicBezTo>
                <a:cubicBezTo>
                  <a:pt x="7405" y="3066"/>
                  <a:pt x="7341" y="3117"/>
                  <a:pt x="7285" y="3154"/>
                </a:cubicBezTo>
                <a:cubicBezTo>
                  <a:pt x="7228" y="3190"/>
                  <a:pt x="7178" y="3215"/>
                  <a:pt x="7134" y="3228"/>
                </a:cubicBezTo>
                <a:cubicBezTo>
                  <a:pt x="7091" y="3240"/>
                  <a:pt x="7050" y="3247"/>
                  <a:pt x="7014" y="3247"/>
                </a:cubicBezTo>
                <a:cubicBezTo>
                  <a:pt x="6949" y="3247"/>
                  <a:pt x="6905" y="3222"/>
                  <a:pt x="6883" y="3173"/>
                </a:cubicBezTo>
                <a:cubicBezTo>
                  <a:pt x="6860" y="3123"/>
                  <a:pt x="6849" y="3069"/>
                  <a:pt x="6849" y="3010"/>
                </a:cubicBezTo>
                <a:cubicBezTo>
                  <a:pt x="6849" y="2993"/>
                  <a:pt x="6851" y="2970"/>
                  <a:pt x="6855" y="2942"/>
                </a:cubicBezTo>
                <a:cubicBezTo>
                  <a:pt x="6859" y="2914"/>
                  <a:pt x="6865" y="2884"/>
                  <a:pt x="6872" y="2853"/>
                </a:cubicBezTo>
                <a:cubicBezTo>
                  <a:pt x="6879" y="2822"/>
                  <a:pt x="6889" y="2792"/>
                  <a:pt x="6902" y="2764"/>
                </a:cubicBezTo>
                <a:cubicBezTo>
                  <a:pt x="6914" y="2736"/>
                  <a:pt x="6929" y="2712"/>
                  <a:pt x="6946" y="2692"/>
                </a:cubicBezTo>
                <a:cubicBezTo>
                  <a:pt x="6969" y="2670"/>
                  <a:pt x="6995" y="2651"/>
                  <a:pt x="7026" y="2635"/>
                </a:cubicBezTo>
                <a:cubicBezTo>
                  <a:pt x="7057" y="2620"/>
                  <a:pt x="7087" y="2608"/>
                  <a:pt x="7115" y="2599"/>
                </a:cubicBezTo>
                <a:cubicBezTo>
                  <a:pt x="7115" y="2619"/>
                  <a:pt x="7115" y="2646"/>
                  <a:pt x="7113" y="2682"/>
                </a:cubicBezTo>
                <a:cubicBezTo>
                  <a:pt x="7112" y="2717"/>
                  <a:pt x="7115" y="2751"/>
                  <a:pt x="7122" y="2785"/>
                </a:cubicBezTo>
                <a:cubicBezTo>
                  <a:pt x="7129" y="2819"/>
                  <a:pt x="7141" y="2849"/>
                  <a:pt x="7158" y="2874"/>
                </a:cubicBezTo>
                <a:cubicBezTo>
                  <a:pt x="7175" y="2900"/>
                  <a:pt x="7200" y="2912"/>
                  <a:pt x="7234" y="2912"/>
                </a:cubicBezTo>
                <a:cubicBezTo>
                  <a:pt x="7254" y="2912"/>
                  <a:pt x="7275" y="2911"/>
                  <a:pt x="7297" y="2908"/>
                </a:cubicBezTo>
                <a:cubicBezTo>
                  <a:pt x="7320" y="2905"/>
                  <a:pt x="7348" y="2894"/>
                  <a:pt x="7382" y="2874"/>
                </a:cubicBezTo>
                <a:cubicBezTo>
                  <a:pt x="7416" y="2854"/>
                  <a:pt x="7457" y="2823"/>
                  <a:pt x="7505" y="2781"/>
                </a:cubicBezTo>
                <a:cubicBezTo>
                  <a:pt x="7553" y="2739"/>
                  <a:pt x="7612" y="2678"/>
                  <a:pt x="7683" y="2599"/>
                </a:cubicBezTo>
                <a:cubicBezTo>
                  <a:pt x="7750" y="2523"/>
                  <a:pt x="7810" y="2455"/>
                  <a:pt x="7860" y="2396"/>
                </a:cubicBezTo>
                <a:cubicBezTo>
                  <a:pt x="7911" y="2337"/>
                  <a:pt x="7956" y="2283"/>
                  <a:pt x="7994" y="2235"/>
                </a:cubicBezTo>
                <a:cubicBezTo>
                  <a:pt x="8032" y="2187"/>
                  <a:pt x="8066" y="2143"/>
                  <a:pt x="8095" y="2104"/>
                </a:cubicBezTo>
                <a:cubicBezTo>
                  <a:pt x="8125" y="2064"/>
                  <a:pt x="8152" y="2025"/>
                  <a:pt x="8178" y="1985"/>
                </a:cubicBezTo>
                <a:cubicBezTo>
                  <a:pt x="8206" y="1892"/>
                  <a:pt x="8237" y="1803"/>
                  <a:pt x="8271" y="1717"/>
                </a:cubicBezTo>
                <a:cubicBezTo>
                  <a:pt x="8305" y="1630"/>
                  <a:pt x="8341" y="1551"/>
                  <a:pt x="8381" y="1477"/>
                </a:cubicBezTo>
                <a:cubicBezTo>
                  <a:pt x="8401" y="1452"/>
                  <a:pt x="8427" y="1432"/>
                  <a:pt x="8459" y="1416"/>
                </a:cubicBezTo>
                <a:cubicBezTo>
                  <a:pt x="8492" y="1400"/>
                  <a:pt x="8524" y="1387"/>
                  <a:pt x="8557" y="1376"/>
                </a:cubicBezTo>
                <a:cubicBezTo>
                  <a:pt x="8589" y="1365"/>
                  <a:pt x="8619" y="1357"/>
                  <a:pt x="8648" y="1353"/>
                </a:cubicBezTo>
                <a:cubicBezTo>
                  <a:pt x="8676" y="1348"/>
                  <a:pt x="8697" y="1346"/>
                  <a:pt x="8711" y="1346"/>
                </a:cubicBezTo>
                <a:cubicBezTo>
                  <a:pt x="8742" y="1346"/>
                  <a:pt x="8758" y="1366"/>
                  <a:pt x="8758" y="1405"/>
                </a:cubicBezTo>
                <a:cubicBezTo>
                  <a:pt x="8758" y="1428"/>
                  <a:pt x="8751" y="1462"/>
                  <a:pt x="8737" y="1507"/>
                </a:cubicBezTo>
                <a:cubicBezTo>
                  <a:pt x="8722" y="1552"/>
                  <a:pt x="8704" y="1602"/>
                  <a:pt x="8681" y="1657"/>
                </a:cubicBezTo>
                <a:cubicBezTo>
                  <a:pt x="8659" y="1712"/>
                  <a:pt x="8634" y="1769"/>
                  <a:pt x="8607" y="1827"/>
                </a:cubicBezTo>
                <a:cubicBezTo>
                  <a:pt x="8581" y="1884"/>
                  <a:pt x="8554" y="1939"/>
                  <a:pt x="8529" y="1990"/>
                </a:cubicBezTo>
                <a:cubicBezTo>
                  <a:pt x="8498" y="2066"/>
                  <a:pt x="8467" y="2154"/>
                  <a:pt x="8436" y="2254"/>
                </a:cubicBezTo>
                <a:cubicBezTo>
                  <a:pt x="8405" y="2354"/>
                  <a:pt x="8377" y="2452"/>
                  <a:pt x="8351" y="2546"/>
                </a:cubicBezTo>
                <a:cubicBezTo>
                  <a:pt x="8326" y="2641"/>
                  <a:pt x="8305" y="2725"/>
                  <a:pt x="8288" y="2800"/>
                </a:cubicBezTo>
                <a:cubicBezTo>
                  <a:pt x="8271" y="2875"/>
                  <a:pt x="8262" y="2924"/>
                  <a:pt x="8262" y="2946"/>
                </a:cubicBezTo>
                <a:cubicBezTo>
                  <a:pt x="8262" y="2966"/>
                  <a:pt x="8263" y="2988"/>
                  <a:pt x="8265" y="3012"/>
                </a:cubicBezTo>
                <a:cubicBezTo>
                  <a:pt x="8266" y="3036"/>
                  <a:pt x="8285" y="3048"/>
                  <a:pt x="8322" y="3048"/>
                </a:cubicBezTo>
                <a:cubicBezTo>
                  <a:pt x="8361" y="3048"/>
                  <a:pt x="8407" y="3037"/>
                  <a:pt x="8459" y="3016"/>
                </a:cubicBezTo>
                <a:cubicBezTo>
                  <a:pt x="8511" y="2995"/>
                  <a:pt x="8569" y="2967"/>
                  <a:pt x="8631" y="2933"/>
                </a:cubicBezTo>
                <a:cubicBezTo>
                  <a:pt x="8693" y="2900"/>
                  <a:pt x="8757" y="2862"/>
                  <a:pt x="8823" y="2819"/>
                </a:cubicBezTo>
                <a:cubicBezTo>
                  <a:pt x="8867" y="2791"/>
                  <a:pt x="8911" y="2763"/>
                  <a:pt x="8955" y="2735"/>
                </a:cubicBezTo>
                <a:cubicBezTo>
                  <a:pt x="8964" y="2628"/>
                  <a:pt x="8996" y="2502"/>
                  <a:pt x="9052" y="2358"/>
                </a:cubicBezTo>
                <a:cubicBezTo>
                  <a:pt x="9118" y="2186"/>
                  <a:pt x="9225" y="2012"/>
                  <a:pt x="9371" y="1837"/>
                </a:cubicBezTo>
                <a:cubicBezTo>
                  <a:pt x="9456" y="1736"/>
                  <a:pt x="9543" y="1648"/>
                  <a:pt x="9632" y="1575"/>
                </a:cubicBezTo>
                <a:cubicBezTo>
                  <a:pt x="9721" y="1501"/>
                  <a:pt x="9806" y="1442"/>
                  <a:pt x="9888" y="1397"/>
                </a:cubicBezTo>
                <a:cubicBezTo>
                  <a:pt x="9970" y="1352"/>
                  <a:pt x="10047" y="1319"/>
                  <a:pt x="10119" y="1297"/>
                </a:cubicBezTo>
                <a:cubicBezTo>
                  <a:pt x="10190" y="1276"/>
                  <a:pt x="10252" y="1266"/>
                  <a:pt x="10303" y="1266"/>
                </a:cubicBezTo>
                <a:cubicBezTo>
                  <a:pt x="10384" y="1266"/>
                  <a:pt x="10441" y="1276"/>
                  <a:pt x="10472" y="1297"/>
                </a:cubicBezTo>
                <a:cubicBezTo>
                  <a:pt x="10503" y="1319"/>
                  <a:pt x="10519" y="1356"/>
                  <a:pt x="10519" y="1410"/>
                </a:cubicBezTo>
                <a:cubicBezTo>
                  <a:pt x="10519" y="1477"/>
                  <a:pt x="10471" y="1566"/>
                  <a:pt x="10377" y="1674"/>
                </a:cubicBezTo>
                <a:cubicBezTo>
                  <a:pt x="10282" y="1783"/>
                  <a:pt x="10160" y="1908"/>
                  <a:pt x="10011" y="2049"/>
                </a:cubicBezTo>
                <a:cubicBezTo>
                  <a:pt x="9951" y="2105"/>
                  <a:pt x="9883" y="2169"/>
                  <a:pt x="9805" y="2239"/>
                </a:cubicBezTo>
                <a:cubicBezTo>
                  <a:pt x="9728" y="2310"/>
                  <a:pt x="9655" y="2378"/>
                  <a:pt x="9587" y="2442"/>
                </a:cubicBezTo>
                <a:cubicBezTo>
                  <a:pt x="9505" y="2516"/>
                  <a:pt x="9424" y="2591"/>
                  <a:pt x="9342" y="2667"/>
                </a:cubicBezTo>
                <a:cubicBezTo>
                  <a:pt x="9331" y="2845"/>
                  <a:pt x="9360" y="2967"/>
                  <a:pt x="9431" y="3033"/>
                </a:cubicBezTo>
                <a:cubicBezTo>
                  <a:pt x="9501" y="3099"/>
                  <a:pt x="9601" y="3132"/>
                  <a:pt x="9731" y="3132"/>
                </a:cubicBezTo>
                <a:cubicBezTo>
                  <a:pt x="9841" y="3132"/>
                  <a:pt x="9953" y="3112"/>
                  <a:pt x="10066" y="3071"/>
                </a:cubicBezTo>
                <a:cubicBezTo>
                  <a:pt x="10178" y="3030"/>
                  <a:pt x="10280" y="2986"/>
                  <a:pt x="10370" y="2938"/>
                </a:cubicBezTo>
                <a:cubicBezTo>
                  <a:pt x="10478" y="2881"/>
                  <a:pt x="10581" y="2815"/>
                  <a:pt x="10679" y="2739"/>
                </a:cubicBezTo>
                <a:lnTo>
                  <a:pt x="10682" y="2743"/>
                </a:lnTo>
                <a:cubicBezTo>
                  <a:pt x="10693" y="2714"/>
                  <a:pt x="10703" y="2685"/>
                  <a:pt x="10713" y="2658"/>
                </a:cubicBezTo>
                <a:cubicBezTo>
                  <a:pt x="10736" y="2596"/>
                  <a:pt x="10756" y="2538"/>
                  <a:pt x="10772" y="2483"/>
                </a:cubicBezTo>
                <a:cubicBezTo>
                  <a:pt x="10789" y="2428"/>
                  <a:pt x="10806" y="2374"/>
                  <a:pt x="10821" y="2322"/>
                </a:cubicBezTo>
                <a:cubicBezTo>
                  <a:pt x="10837" y="2270"/>
                  <a:pt x="10853" y="2215"/>
                  <a:pt x="10870" y="2159"/>
                </a:cubicBezTo>
                <a:cubicBezTo>
                  <a:pt x="10878" y="2128"/>
                  <a:pt x="10889" y="2088"/>
                  <a:pt x="10902" y="2040"/>
                </a:cubicBezTo>
                <a:cubicBezTo>
                  <a:pt x="10914" y="1992"/>
                  <a:pt x="10928" y="1944"/>
                  <a:pt x="10944" y="1894"/>
                </a:cubicBezTo>
                <a:cubicBezTo>
                  <a:pt x="10959" y="1845"/>
                  <a:pt x="10974" y="1798"/>
                  <a:pt x="10988" y="1755"/>
                </a:cubicBezTo>
                <a:cubicBezTo>
                  <a:pt x="11002" y="1711"/>
                  <a:pt x="11015" y="1676"/>
                  <a:pt x="11026" y="1651"/>
                </a:cubicBezTo>
                <a:cubicBezTo>
                  <a:pt x="11043" y="1609"/>
                  <a:pt x="11068" y="1571"/>
                  <a:pt x="11101" y="1539"/>
                </a:cubicBezTo>
                <a:cubicBezTo>
                  <a:pt x="11133" y="1506"/>
                  <a:pt x="11168" y="1478"/>
                  <a:pt x="11204" y="1454"/>
                </a:cubicBezTo>
                <a:cubicBezTo>
                  <a:pt x="11241" y="1430"/>
                  <a:pt x="11276" y="1412"/>
                  <a:pt x="11310" y="1401"/>
                </a:cubicBezTo>
                <a:cubicBezTo>
                  <a:pt x="11344" y="1390"/>
                  <a:pt x="11371" y="1384"/>
                  <a:pt x="11390" y="1384"/>
                </a:cubicBezTo>
                <a:cubicBezTo>
                  <a:pt x="11410" y="1384"/>
                  <a:pt x="11420" y="1400"/>
                  <a:pt x="11420" y="1431"/>
                </a:cubicBezTo>
                <a:cubicBezTo>
                  <a:pt x="11417" y="1453"/>
                  <a:pt x="11407" y="1496"/>
                  <a:pt x="11388" y="1558"/>
                </a:cubicBezTo>
                <a:cubicBezTo>
                  <a:pt x="11370" y="1620"/>
                  <a:pt x="11351" y="1681"/>
                  <a:pt x="11331" y="1740"/>
                </a:cubicBezTo>
                <a:cubicBezTo>
                  <a:pt x="11306" y="1819"/>
                  <a:pt x="11278" y="1903"/>
                  <a:pt x="11247" y="1994"/>
                </a:cubicBezTo>
                <a:cubicBezTo>
                  <a:pt x="11216" y="2084"/>
                  <a:pt x="11184" y="2169"/>
                  <a:pt x="11153" y="2248"/>
                </a:cubicBezTo>
                <a:cubicBezTo>
                  <a:pt x="11120" y="2341"/>
                  <a:pt x="11084" y="2433"/>
                  <a:pt x="11048" y="2523"/>
                </a:cubicBezTo>
                <a:lnTo>
                  <a:pt x="11065" y="2536"/>
                </a:lnTo>
                <a:cubicBezTo>
                  <a:pt x="11093" y="2488"/>
                  <a:pt x="11129" y="2433"/>
                  <a:pt x="11172" y="2373"/>
                </a:cubicBezTo>
                <a:cubicBezTo>
                  <a:pt x="11216" y="2312"/>
                  <a:pt x="11263" y="2250"/>
                  <a:pt x="11312" y="2186"/>
                </a:cubicBezTo>
                <a:cubicBezTo>
                  <a:pt x="11362" y="2123"/>
                  <a:pt x="11412" y="2062"/>
                  <a:pt x="11465" y="2002"/>
                </a:cubicBezTo>
                <a:cubicBezTo>
                  <a:pt x="11517" y="1943"/>
                  <a:pt x="11567" y="1891"/>
                  <a:pt x="11615" y="1846"/>
                </a:cubicBezTo>
                <a:cubicBezTo>
                  <a:pt x="11759" y="1710"/>
                  <a:pt x="11884" y="1600"/>
                  <a:pt x="11992" y="1515"/>
                </a:cubicBezTo>
                <a:cubicBezTo>
                  <a:pt x="12099" y="1431"/>
                  <a:pt x="12185" y="1390"/>
                  <a:pt x="12250" y="1393"/>
                </a:cubicBezTo>
                <a:cubicBezTo>
                  <a:pt x="12269" y="1393"/>
                  <a:pt x="12286" y="1398"/>
                  <a:pt x="12298" y="1410"/>
                </a:cubicBezTo>
                <a:cubicBezTo>
                  <a:pt x="12311" y="1421"/>
                  <a:pt x="12317" y="1442"/>
                  <a:pt x="12317" y="1473"/>
                </a:cubicBezTo>
                <a:cubicBezTo>
                  <a:pt x="12317" y="1504"/>
                  <a:pt x="12305" y="1561"/>
                  <a:pt x="12281" y="1642"/>
                </a:cubicBezTo>
                <a:cubicBezTo>
                  <a:pt x="12257" y="1724"/>
                  <a:pt x="12230" y="1812"/>
                  <a:pt x="12199" y="1905"/>
                </a:cubicBezTo>
                <a:cubicBezTo>
                  <a:pt x="12168" y="1998"/>
                  <a:pt x="12137" y="2089"/>
                  <a:pt x="12106" y="2178"/>
                </a:cubicBezTo>
                <a:cubicBezTo>
                  <a:pt x="12075" y="2267"/>
                  <a:pt x="12051" y="2335"/>
                  <a:pt x="12034" y="2383"/>
                </a:cubicBezTo>
                <a:lnTo>
                  <a:pt x="12047" y="2383"/>
                </a:lnTo>
                <a:cubicBezTo>
                  <a:pt x="12199" y="2203"/>
                  <a:pt x="12337" y="2051"/>
                  <a:pt x="12459" y="1928"/>
                </a:cubicBezTo>
                <a:cubicBezTo>
                  <a:pt x="12582" y="1805"/>
                  <a:pt x="12690" y="1708"/>
                  <a:pt x="12783" y="1636"/>
                </a:cubicBezTo>
                <a:cubicBezTo>
                  <a:pt x="12876" y="1564"/>
                  <a:pt x="12954" y="1513"/>
                  <a:pt x="13018" y="1482"/>
                </a:cubicBezTo>
                <a:cubicBezTo>
                  <a:pt x="13081" y="1451"/>
                  <a:pt x="13130" y="1435"/>
                  <a:pt x="13164" y="1435"/>
                </a:cubicBezTo>
                <a:cubicBezTo>
                  <a:pt x="13184" y="1435"/>
                  <a:pt x="13197" y="1443"/>
                  <a:pt x="13204" y="1458"/>
                </a:cubicBezTo>
                <a:cubicBezTo>
                  <a:pt x="13211" y="1474"/>
                  <a:pt x="13215" y="1493"/>
                  <a:pt x="13215" y="1515"/>
                </a:cubicBezTo>
                <a:cubicBezTo>
                  <a:pt x="13215" y="1541"/>
                  <a:pt x="13208" y="1580"/>
                  <a:pt x="13196" y="1632"/>
                </a:cubicBezTo>
                <a:cubicBezTo>
                  <a:pt x="13183" y="1684"/>
                  <a:pt x="13166" y="1747"/>
                  <a:pt x="13145" y="1820"/>
                </a:cubicBezTo>
                <a:cubicBezTo>
                  <a:pt x="13124" y="1894"/>
                  <a:pt x="13100" y="1974"/>
                  <a:pt x="13073" y="2062"/>
                </a:cubicBezTo>
                <a:cubicBezTo>
                  <a:pt x="13046" y="2149"/>
                  <a:pt x="13019" y="2239"/>
                  <a:pt x="12990" y="2332"/>
                </a:cubicBezTo>
                <a:cubicBezTo>
                  <a:pt x="12982" y="2366"/>
                  <a:pt x="12966" y="2416"/>
                  <a:pt x="12944" y="2481"/>
                </a:cubicBezTo>
                <a:cubicBezTo>
                  <a:pt x="12921" y="2545"/>
                  <a:pt x="12899" y="2612"/>
                  <a:pt x="12878" y="2682"/>
                </a:cubicBezTo>
                <a:cubicBezTo>
                  <a:pt x="12857" y="2751"/>
                  <a:pt x="12838" y="2815"/>
                  <a:pt x="12821" y="2874"/>
                </a:cubicBezTo>
                <a:cubicBezTo>
                  <a:pt x="12804" y="2933"/>
                  <a:pt x="12796" y="2972"/>
                  <a:pt x="12796" y="2988"/>
                </a:cubicBezTo>
                <a:cubicBezTo>
                  <a:pt x="12796" y="3008"/>
                  <a:pt x="12797" y="3024"/>
                  <a:pt x="12800" y="3035"/>
                </a:cubicBezTo>
                <a:cubicBezTo>
                  <a:pt x="12803" y="3046"/>
                  <a:pt x="12814" y="3052"/>
                  <a:pt x="12834" y="3052"/>
                </a:cubicBezTo>
                <a:cubicBezTo>
                  <a:pt x="12865" y="3052"/>
                  <a:pt x="12907" y="3041"/>
                  <a:pt x="12959" y="3018"/>
                </a:cubicBezTo>
                <a:cubicBezTo>
                  <a:pt x="13011" y="2996"/>
                  <a:pt x="13067" y="2967"/>
                  <a:pt x="13128" y="2933"/>
                </a:cubicBezTo>
                <a:cubicBezTo>
                  <a:pt x="13189" y="2900"/>
                  <a:pt x="13254" y="2861"/>
                  <a:pt x="13323" y="2817"/>
                </a:cubicBezTo>
                <a:cubicBezTo>
                  <a:pt x="13392" y="2773"/>
                  <a:pt x="13459" y="2730"/>
                  <a:pt x="13524" y="2688"/>
                </a:cubicBezTo>
                <a:lnTo>
                  <a:pt x="13562" y="2739"/>
                </a:lnTo>
                <a:cubicBezTo>
                  <a:pt x="13491" y="2787"/>
                  <a:pt x="13425" y="2832"/>
                  <a:pt x="13363" y="2874"/>
                </a:cubicBezTo>
                <a:cubicBezTo>
                  <a:pt x="13309" y="2911"/>
                  <a:pt x="13254" y="2948"/>
                  <a:pt x="13198" y="2984"/>
                </a:cubicBezTo>
                <a:cubicBezTo>
                  <a:pt x="13141" y="3021"/>
                  <a:pt x="13096" y="3051"/>
                  <a:pt x="13062" y="3073"/>
                </a:cubicBezTo>
                <a:cubicBezTo>
                  <a:pt x="12919" y="3166"/>
                  <a:pt x="12796" y="3237"/>
                  <a:pt x="12696" y="3285"/>
                </a:cubicBezTo>
                <a:cubicBezTo>
                  <a:pt x="12596" y="3333"/>
                  <a:pt x="12525" y="3357"/>
                  <a:pt x="12483" y="3357"/>
                </a:cubicBezTo>
                <a:cubicBezTo>
                  <a:pt x="12449" y="3357"/>
                  <a:pt x="12428" y="3344"/>
                  <a:pt x="12421" y="3319"/>
                </a:cubicBezTo>
                <a:cubicBezTo>
                  <a:pt x="12414" y="3293"/>
                  <a:pt x="12411" y="3266"/>
                  <a:pt x="12411" y="3238"/>
                </a:cubicBezTo>
                <a:cubicBezTo>
                  <a:pt x="12411" y="3224"/>
                  <a:pt x="12416" y="3195"/>
                  <a:pt x="12428" y="3151"/>
                </a:cubicBezTo>
                <a:cubicBezTo>
                  <a:pt x="12439" y="3108"/>
                  <a:pt x="12454" y="3055"/>
                  <a:pt x="12474" y="2993"/>
                </a:cubicBezTo>
                <a:cubicBezTo>
                  <a:pt x="12494" y="2931"/>
                  <a:pt x="12515" y="2863"/>
                  <a:pt x="12538" y="2790"/>
                </a:cubicBezTo>
                <a:cubicBezTo>
                  <a:pt x="12560" y="2716"/>
                  <a:pt x="12584" y="2641"/>
                  <a:pt x="12610" y="2565"/>
                </a:cubicBezTo>
                <a:cubicBezTo>
                  <a:pt x="12635" y="2486"/>
                  <a:pt x="12660" y="2408"/>
                  <a:pt x="12684" y="2330"/>
                </a:cubicBezTo>
                <a:cubicBezTo>
                  <a:pt x="12708" y="2253"/>
                  <a:pt x="12729" y="2181"/>
                  <a:pt x="12747" y="2117"/>
                </a:cubicBezTo>
                <a:cubicBezTo>
                  <a:pt x="12765" y="2052"/>
                  <a:pt x="12781" y="1994"/>
                  <a:pt x="12794" y="1945"/>
                </a:cubicBezTo>
                <a:cubicBezTo>
                  <a:pt x="12806" y="1896"/>
                  <a:pt x="12814" y="1857"/>
                  <a:pt x="12817" y="1829"/>
                </a:cubicBezTo>
                <a:cubicBezTo>
                  <a:pt x="12817" y="1815"/>
                  <a:pt x="12818" y="1801"/>
                  <a:pt x="12821" y="1788"/>
                </a:cubicBezTo>
                <a:cubicBezTo>
                  <a:pt x="12824" y="1776"/>
                  <a:pt x="12817" y="1769"/>
                  <a:pt x="12800" y="1769"/>
                </a:cubicBezTo>
                <a:cubicBezTo>
                  <a:pt x="12783" y="1769"/>
                  <a:pt x="12753" y="1785"/>
                  <a:pt x="12709" y="1816"/>
                </a:cubicBezTo>
                <a:cubicBezTo>
                  <a:pt x="12665" y="1847"/>
                  <a:pt x="12628" y="1878"/>
                  <a:pt x="12597" y="1909"/>
                </a:cubicBezTo>
                <a:cubicBezTo>
                  <a:pt x="12546" y="1960"/>
                  <a:pt x="12482" y="2028"/>
                  <a:pt x="12404" y="2114"/>
                </a:cubicBezTo>
                <a:cubicBezTo>
                  <a:pt x="12327" y="2200"/>
                  <a:pt x="12238" y="2311"/>
                  <a:pt x="12140" y="2447"/>
                </a:cubicBezTo>
                <a:cubicBezTo>
                  <a:pt x="12111" y="2486"/>
                  <a:pt x="12080" y="2534"/>
                  <a:pt x="12044" y="2591"/>
                </a:cubicBezTo>
                <a:cubicBezTo>
                  <a:pt x="12009" y="2647"/>
                  <a:pt x="11976" y="2702"/>
                  <a:pt x="11945" y="2756"/>
                </a:cubicBezTo>
                <a:cubicBezTo>
                  <a:pt x="11914" y="2809"/>
                  <a:pt x="11887" y="2857"/>
                  <a:pt x="11865" y="2897"/>
                </a:cubicBezTo>
                <a:cubicBezTo>
                  <a:pt x="11842" y="2938"/>
                  <a:pt x="11828" y="2962"/>
                  <a:pt x="11822" y="2967"/>
                </a:cubicBezTo>
                <a:cubicBezTo>
                  <a:pt x="11808" y="2981"/>
                  <a:pt x="11788" y="3000"/>
                  <a:pt x="11761" y="3022"/>
                </a:cubicBezTo>
                <a:cubicBezTo>
                  <a:pt x="11734" y="3045"/>
                  <a:pt x="11705" y="3067"/>
                  <a:pt x="11674" y="3090"/>
                </a:cubicBezTo>
                <a:cubicBezTo>
                  <a:pt x="11643" y="3113"/>
                  <a:pt x="11612" y="3132"/>
                  <a:pt x="11581" y="3149"/>
                </a:cubicBezTo>
                <a:cubicBezTo>
                  <a:pt x="11550" y="3166"/>
                  <a:pt x="11522" y="3175"/>
                  <a:pt x="11496" y="3175"/>
                </a:cubicBezTo>
                <a:cubicBezTo>
                  <a:pt x="11485" y="3175"/>
                  <a:pt x="11479" y="3169"/>
                  <a:pt x="11479" y="3158"/>
                </a:cubicBezTo>
                <a:cubicBezTo>
                  <a:pt x="11479" y="3147"/>
                  <a:pt x="11481" y="3135"/>
                  <a:pt x="11484" y="3122"/>
                </a:cubicBezTo>
                <a:cubicBezTo>
                  <a:pt x="11486" y="3109"/>
                  <a:pt x="11491" y="3091"/>
                  <a:pt x="11496" y="3069"/>
                </a:cubicBezTo>
                <a:cubicBezTo>
                  <a:pt x="11502" y="3046"/>
                  <a:pt x="11511" y="3017"/>
                  <a:pt x="11524" y="2980"/>
                </a:cubicBezTo>
                <a:cubicBezTo>
                  <a:pt x="11537" y="2943"/>
                  <a:pt x="11553" y="2897"/>
                  <a:pt x="11572" y="2840"/>
                </a:cubicBezTo>
                <a:lnTo>
                  <a:pt x="11839" y="2078"/>
                </a:lnTo>
                <a:cubicBezTo>
                  <a:pt x="11890" y="1932"/>
                  <a:pt x="11918" y="1832"/>
                  <a:pt x="11924" y="1778"/>
                </a:cubicBezTo>
                <a:cubicBezTo>
                  <a:pt x="11924" y="1755"/>
                  <a:pt x="11917" y="1743"/>
                  <a:pt x="11903" y="1740"/>
                </a:cubicBezTo>
                <a:cubicBezTo>
                  <a:pt x="11855" y="1740"/>
                  <a:pt x="11739" y="1834"/>
                  <a:pt x="11556" y="2023"/>
                </a:cubicBezTo>
                <a:cubicBezTo>
                  <a:pt x="11474" y="2105"/>
                  <a:pt x="11398" y="2195"/>
                  <a:pt x="11327" y="2292"/>
                </a:cubicBezTo>
                <a:cubicBezTo>
                  <a:pt x="11256" y="2390"/>
                  <a:pt x="11192" y="2486"/>
                  <a:pt x="11132" y="2582"/>
                </a:cubicBezTo>
                <a:cubicBezTo>
                  <a:pt x="11073" y="2678"/>
                  <a:pt x="11020" y="2770"/>
                  <a:pt x="10974" y="2857"/>
                </a:cubicBezTo>
                <a:cubicBezTo>
                  <a:pt x="10927" y="2945"/>
                  <a:pt x="10890" y="3020"/>
                  <a:pt x="10861" y="3082"/>
                </a:cubicBezTo>
                <a:cubicBezTo>
                  <a:pt x="10850" y="3096"/>
                  <a:pt x="10834" y="3112"/>
                  <a:pt x="10813" y="3130"/>
                </a:cubicBezTo>
                <a:cubicBezTo>
                  <a:pt x="10792" y="3149"/>
                  <a:pt x="10768" y="3166"/>
                  <a:pt x="10743" y="3183"/>
                </a:cubicBezTo>
                <a:cubicBezTo>
                  <a:pt x="10717" y="3200"/>
                  <a:pt x="10691" y="3214"/>
                  <a:pt x="10665" y="3226"/>
                </a:cubicBezTo>
                <a:cubicBezTo>
                  <a:pt x="10638" y="3237"/>
                  <a:pt x="10612" y="3242"/>
                  <a:pt x="10586" y="3242"/>
                </a:cubicBezTo>
                <a:cubicBezTo>
                  <a:pt x="10566" y="3242"/>
                  <a:pt x="10554" y="3236"/>
                  <a:pt x="10548" y="3223"/>
                </a:cubicBezTo>
                <a:cubicBezTo>
                  <a:pt x="10543" y="3211"/>
                  <a:pt x="10540" y="3196"/>
                  <a:pt x="10540" y="3179"/>
                </a:cubicBezTo>
                <a:cubicBezTo>
                  <a:pt x="10540" y="3168"/>
                  <a:pt x="10543" y="3151"/>
                  <a:pt x="10548" y="3128"/>
                </a:cubicBezTo>
                <a:cubicBezTo>
                  <a:pt x="10554" y="3106"/>
                  <a:pt x="10562" y="3079"/>
                  <a:pt x="10571" y="3050"/>
                </a:cubicBezTo>
                <a:cubicBezTo>
                  <a:pt x="10581" y="3020"/>
                  <a:pt x="10592" y="2989"/>
                  <a:pt x="10603" y="2957"/>
                </a:cubicBezTo>
                <a:cubicBezTo>
                  <a:pt x="10612" y="2933"/>
                  <a:pt x="10620" y="2910"/>
                  <a:pt x="10628" y="2888"/>
                </a:cubicBezTo>
                <a:cubicBezTo>
                  <a:pt x="10617" y="2897"/>
                  <a:pt x="10604" y="2906"/>
                  <a:pt x="10590" y="2917"/>
                </a:cubicBezTo>
                <a:cubicBezTo>
                  <a:pt x="10517" y="2970"/>
                  <a:pt x="10422" y="3027"/>
                  <a:pt x="10305" y="3088"/>
                </a:cubicBezTo>
                <a:cubicBezTo>
                  <a:pt x="10188" y="3149"/>
                  <a:pt x="10057" y="3203"/>
                  <a:pt x="9913" y="3251"/>
                </a:cubicBezTo>
                <a:cubicBezTo>
                  <a:pt x="9769" y="3299"/>
                  <a:pt x="9627" y="3323"/>
                  <a:pt x="9486" y="3323"/>
                </a:cubicBezTo>
                <a:cubicBezTo>
                  <a:pt x="9308" y="3323"/>
                  <a:pt x="9175" y="3281"/>
                  <a:pt x="9086" y="3196"/>
                </a:cubicBezTo>
                <a:cubicBezTo>
                  <a:pt x="9001" y="3115"/>
                  <a:pt x="8956" y="2989"/>
                  <a:pt x="8953" y="2818"/>
                </a:cubicBezTo>
                <a:close/>
                <a:moveTo>
                  <a:pt x="13693" y="754"/>
                </a:moveTo>
                <a:cubicBezTo>
                  <a:pt x="13631" y="793"/>
                  <a:pt x="13548" y="835"/>
                  <a:pt x="13443" y="881"/>
                </a:cubicBezTo>
                <a:cubicBezTo>
                  <a:pt x="13339" y="926"/>
                  <a:pt x="13216" y="968"/>
                  <a:pt x="13073" y="1008"/>
                </a:cubicBezTo>
                <a:cubicBezTo>
                  <a:pt x="12931" y="1047"/>
                  <a:pt x="12773" y="1079"/>
                  <a:pt x="12601" y="1105"/>
                </a:cubicBezTo>
                <a:cubicBezTo>
                  <a:pt x="12429" y="1130"/>
                  <a:pt x="12244" y="1143"/>
                  <a:pt x="12047" y="1143"/>
                </a:cubicBezTo>
                <a:cubicBezTo>
                  <a:pt x="11956" y="1143"/>
                  <a:pt x="11873" y="1132"/>
                  <a:pt x="11797" y="1109"/>
                </a:cubicBezTo>
                <a:cubicBezTo>
                  <a:pt x="11721" y="1087"/>
                  <a:pt x="11668" y="1068"/>
                  <a:pt x="11640" y="1054"/>
                </a:cubicBezTo>
                <a:cubicBezTo>
                  <a:pt x="11691" y="978"/>
                  <a:pt x="11745" y="917"/>
                  <a:pt x="11801" y="872"/>
                </a:cubicBezTo>
                <a:cubicBezTo>
                  <a:pt x="11849" y="895"/>
                  <a:pt x="11932" y="914"/>
                  <a:pt x="12049" y="931"/>
                </a:cubicBezTo>
                <a:cubicBezTo>
                  <a:pt x="12166" y="948"/>
                  <a:pt x="12309" y="957"/>
                  <a:pt x="12478" y="957"/>
                </a:cubicBezTo>
                <a:cubicBezTo>
                  <a:pt x="12659" y="957"/>
                  <a:pt x="12816" y="948"/>
                  <a:pt x="12948" y="929"/>
                </a:cubicBezTo>
                <a:cubicBezTo>
                  <a:pt x="13081" y="911"/>
                  <a:pt x="13195" y="889"/>
                  <a:pt x="13291" y="864"/>
                </a:cubicBezTo>
                <a:cubicBezTo>
                  <a:pt x="13387" y="838"/>
                  <a:pt x="13465" y="814"/>
                  <a:pt x="13526" y="790"/>
                </a:cubicBezTo>
                <a:cubicBezTo>
                  <a:pt x="13587" y="766"/>
                  <a:pt x="13634" y="748"/>
                  <a:pt x="13668" y="737"/>
                </a:cubicBezTo>
                <a:lnTo>
                  <a:pt x="13693" y="754"/>
                </a:lnTo>
                <a:close/>
                <a:moveTo>
                  <a:pt x="35149" y="2739"/>
                </a:moveTo>
                <a:cubicBezTo>
                  <a:pt x="35121" y="2759"/>
                  <a:pt x="35086" y="2782"/>
                  <a:pt x="35045" y="2811"/>
                </a:cubicBezTo>
                <a:cubicBezTo>
                  <a:pt x="35005" y="2839"/>
                  <a:pt x="34960" y="2868"/>
                  <a:pt x="34912" y="2897"/>
                </a:cubicBezTo>
                <a:cubicBezTo>
                  <a:pt x="34864" y="2927"/>
                  <a:pt x="34816" y="2956"/>
                  <a:pt x="34768" y="2984"/>
                </a:cubicBezTo>
                <a:cubicBezTo>
                  <a:pt x="34720" y="3012"/>
                  <a:pt x="34677" y="3039"/>
                  <a:pt x="34637" y="3065"/>
                </a:cubicBezTo>
                <a:cubicBezTo>
                  <a:pt x="34479" y="3161"/>
                  <a:pt x="34348" y="3226"/>
                  <a:pt x="34243" y="3262"/>
                </a:cubicBezTo>
                <a:cubicBezTo>
                  <a:pt x="34139" y="3297"/>
                  <a:pt x="34066" y="3314"/>
                  <a:pt x="34023" y="3314"/>
                </a:cubicBezTo>
                <a:cubicBezTo>
                  <a:pt x="33989" y="3314"/>
                  <a:pt x="33969" y="3301"/>
                  <a:pt x="33962" y="3274"/>
                </a:cubicBezTo>
                <a:cubicBezTo>
                  <a:pt x="33955" y="3247"/>
                  <a:pt x="33951" y="3221"/>
                  <a:pt x="33951" y="3196"/>
                </a:cubicBezTo>
                <a:cubicBezTo>
                  <a:pt x="33951" y="3168"/>
                  <a:pt x="33961" y="3113"/>
                  <a:pt x="33981" y="3031"/>
                </a:cubicBezTo>
                <a:cubicBezTo>
                  <a:pt x="34001" y="2949"/>
                  <a:pt x="34023" y="2863"/>
                  <a:pt x="34049" y="2773"/>
                </a:cubicBezTo>
                <a:cubicBezTo>
                  <a:pt x="34080" y="2668"/>
                  <a:pt x="34114" y="2554"/>
                  <a:pt x="34150" y="2430"/>
                </a:cubicBezTo>
                <a:lnTo>
                  <a:pt x="34138" y="2426"/>
                </a:lnTo>
                <a:cubicBezTo>
                  <a:pt x="34090" y="2482"/>
                  <a:pt x="34045" y="2530"/>
                  <a:pt x="34004" y="2569"/>
                </a:cubicBezTo>
                <a:cubicBezTo>
                  <a:pt x="33963" y="2609"/>
                  <a:pt x="33917" y="2651"/>
                  <a:pt x="33867" y="2694"/>
                </a:cubicBezTo>
                <a:cubicBezTo>
                  <a:pt x="33816" y="2738"/>
                  <a:pt x="33756" y="2789"/>
                  <a:pt x="33687" y="2847"/>
                </a:cubicBezTo>
                <a:cubicBezTo>
                  <a:pt x="33618" y="2905"/>
                  <a:pt x="33531" y="2977"/>
                  <a:pt x="33426" y="3065"/>
                </a:cubicBezTo>
                <a:cubicBezTo>
                  <a:pt x="33404" y="3084"/>
                  <a:pt x="33376" y="3106"/>
                  <a:pt x="33342" y="3128"/>
                </a:cubicBezTo>
                <a:cubicBezTo>
                  <a:pt x="33308" y="3151"/>
                  <a:pt x="33273" y="3171"/>
                  <a:pt x="33238" y="3190"/>
                </a:cubicBezTo>
                <a:cubicBezTo>
                  <a:pt x="33203" y="3208"/>
                  <a:pt x="33169" y="3223"/>
                  <a:pt x="33136" y="3236"/>
                </a:cubicBezTo>
                <a:cubicBezTo>
                  <a:pt x="33104" y="3249"/>
                  <a:pt x="33079" y="3255"/>
                  <a:pt x="33062" y="3255"/>
                </a:cubicBezTo>
                <a:cubicBezTo>
                  <a:pt x="33031" y="3255"/>
                  <a:pt x="33012" y="3248"/>
                  <a:pt x="33003" y="3234"/>
                </a:cubicBezTo>
                <a:cubicBezTo>
                  <a:pt x="32995" y="3220"/>
                  <a:pt x="32990" y="3199"/>
                  <a:pt x="32990" y="3170"/>
                </a:cubicBezTo>
                <a:cubicBezTo>
                  <a:pt x="32990" y="3120"/>
                  <a:pt x="33007" y="3038"/>
                  <a:pt x="33041" y="2925"/>
                </a:cubicBezTo>
                <a:cubicBezTo>
                  <a:pt x="33075" y="2812"/>
                  <a:pt x="33123" y="2650"/>
                  <a:pt x="33185" y="2438"/>
                </a:cubicBezTo>
                <a:lnTo>
                  <a:pt x="33244" y="2235"/>
                </a:lnTo>
                <a:lnTo>
                  <a:pt x="33227" y="2227"/>
                </a:lnTo>
                <a:cubicBezTo>
                  <a:pt x="33216" y="2241"/>
                  <a:pt x="33196" y="2267"/>
                  <a:pt x="33168" y="2305"/>
                </a:cubicBezTo>
                <a:cubicBezTo>
                  <a:pt x="33140" y="2343"/>
                  <a:pt x="33106" y="2387"/>
                  <a:pt x="33067" y="2436"/>
                </a:cubicBezTo>
                <a:cubicBezTo>
                  <a:pt x="33027" y="2485"/>
                  <a:pt x="32986" y="2537"/>
                  <a:pt x="32942" y="2591"/>
                </a:cubicBezTo>
                <a:cubicBezTo>
                  <a:pt x="32898" y="2644"/>
                  <a:pt x="32856" y="2695"/>
                  <a:pt x="32817" y="2743"/>
                </a:cubicBezTo>
                <a:cubicBezTo>
                  <a:pt x="32727" y="2850"/>
                  <a:pt x="32646" y="2936"/>
                  <a:pt x="32576" y="2999"/>
                </a:cubicBezTo>
                <a:cubicBezTo>
                  <a:pt x="32505" y="3063"/>
                  <a:pt x="32442" y="3111"/>
                  <a:pt x="32385" y="3145"/>
                </a:cubicBezTo>
                <a:cubicBezTo>
                  <a:pt x="32329" y="3179"/>
                  <a:pt x="32279" y="3202"/>
                  <a:pt x="32235" y="3213"/>
                </a:cubicBezTo>
                <a:cubicBezTo>
                  <a:pt x="32191" y="3224"/>
                  <a:pt x="32151" y="3230"/>
                  <a:pt x="32114" y="3230"/>
                </a:cubicBezTo>
                <a:cubicBezTo>
                  <a:pt x="32049" y="3230"/>
                  <a:pt x="32006" y="3208"/>
                  <a:pt x="31983" y="3164"/>
                </a:cubicBezTo>
                <a:cubicBezTo>
                  <a:pt x="31960" y="3120"/>
                  <a:pt x="31949" y="3069"/>
                  <a:pt x="31949" y="3010"/>
                </a:cubicBezTo>
                <a:cubicBezTo>
                  <a:pt x="31949" y="2993"/>
                  <a:pt x="31952" y="2970"/>
                  <a:pt x="31958" y="2942"/>
                </a:cubicBezTo>
                <a:cubicBezTo>
                  <a:pt x="31963" y="2914"/>
                  <a:pt x="31970" y="2884"/>
                  <a:pt x="31979" y="2853"/>
                </a:cubicBezTo>
                <a:cubicBezTo>
                  <a:pt x="31987" y="2822"/>
                  <a:pt x="31998" y="2793"/>
                  <a:pt x="32011" y="2766"/>
                </a:cubicBezTo>
                <a:cubicBezTo>
                  <a:pt x="32023" y="2739"/>
                  <a:pt x="32038" y="2718"/>
                  <a:pt x="32055" y="2701"/>
                </a:cubicBezTo>
                <a:cubicBezTo>
                  <a:pt x="32078" y="2678"/>
                  <a:pt x="32102" y="2657"/>
                  <a:pt x="32129" y="2637"/>
                </a:cubicBezTo>
                <a:cubicBezTo>
                  <a:pt x="32156" y="2617"/>
                  <a:pt x="32185" y="2605"/>
                  <a:pt x="32216" y="2599"/>
                </a:cubicBezTo>
                <a:cubicBezTo>
                  <a:pt x="32216" y="2616"/>
                  <a:pt x="32216" y="2642"/>
                  <a:pt x="32216" y="2677"/>
                </a:cubicBezTo>
                <a:cubicBezTo>
                  <a:pt x="32216" y="2713"/>
                  <a:pt x="32219" y="2748"/>
                  <a:pt x="32224" y="2783"/>
                </a:cubicBezTo>
                <a:cubicBezTo>
                  <a:pt x="32230" y="2818"/>
                  <a:pt x="32240" y="2849"/>
                  <a:pt x="32254" y="2874"/>
                </a:cubicBezTo>
                <a:cubicBezTo>
                  <a:pt x="32268" y="2900"/>
                  <a:pt x="32289" y="2912"/>
                  <a:pt x="32317" y="2912"/>
                </a:cubicBezTo>
                <a:cubicBezTo>
                  <a:pt x="32337" y="2912"/>
                  <a:pt x="32360" y="2911"/>
                  <a:pt x="32385" y="2908"/>
                </a:cubicBezTo>
                <a:cubicBezTo>
                  <a:pt x="32411" y="2905"/>
                  <a:pt x="32441" y="2895"/>
                  <a:pt x="32476" y="2876"/>
                </a:cubicBezTo>
                <a:cubicBezTo>
                  <a:pt x="32511" y="2858"/>
                  <a:pt x="32554" y="2828"/>
                  <a:pt x="32603" y="2785"/>
                </a:cubicBezTo>
                <a:cubicBezTo>
                  <a:pt x="32653" y="2743"/>
                  <a:pt x="32713" y="2681"/>
                  <a:pt x="32783" y="2599"/>
                </a:cubicBezTo>
                <a:cubicBezTo>
                  <a:pt x="32842" y="2531"/>
                  <a:pt x="32899" y="2464"/>
                  <a:pt x="32952" y="2398"/>
                </a:cubicBezTo>
                <a:cubicBezTo>
                  <a:pt x="33006" y="2332"/>
                  <a:pt x="33056" y="2267"/>
                  <a:pt x="33103" y="2205"/>
                </a:cubicBezTo>
                <a:cubicBezTo>
                  <a:pt x="33149" y="2143"/>
                  <a:pt x="33190" y="2086"/>
                  <a:pt x="33225" y="2034"/>
                </a:cubicBezTo>
                <a:cubicBezTo>
                  <a:pt x="33261" y="1982"/>
                  <a:pt x="33288" y="1936"/>
                  <a:pt x="33308" y="1896"/>
                </a:cubicBezTo>
                <a:cubicBezTo>
                  <a:pt x="33328" y="1851"/>
                  <a:pt x="33342" y="1812"/>
                  <a:pt x="33352" y="1780"/>
                </a:cubicBezTo>
                <a:cubicBezTo>
                  <a:pt x="33362" y="1748"/>
                  <a:pt x="33371" y="1717"/>
                  <a:pt x="33380" y="1689"/>
                </a:cubicBezTo>
                <a:cubicBezTo>
                  <a:pt x="33388" y="1661"/>
                  <a:pt x="33398" y="1633"/>
                  <a:pt x="33407" y="1606"/>
                </a:cubicBezTo>
                <a:cubicBezTo>
                  <a:pt x="33417" y="1580"/>
                  <a:pt x="33432" y="1548"/>
                  <a:pt x="33452" y="1511"/>
                </a:cubicBezTo>
                <a:cubicBezTo>
                  <a:pt x="33491" y="1466"/>
                  <a:pt x="33532" y="1436"/>
                  <a:pt x="33572" y="1420"/>
                </a:cubicBezTo>
                <a:cubicBezTo>
                  <a:pt x="33613" y="1405"/>
                  <a:pt x="33649" y="1397"/>
                  <a:pt x="33680" y="1397"/>
                </a:cubicBezTo>
                <a:cubicBezTo>
                  <a:pt x="33723" y="1397"/>
                  <a:pt x="33754" y="1398"/>
                  <a:pt x="33774" y="1399"/>
                </a:cubicBezTo>
                <a:cubicBezTo>
                  <a:pt x="33793" y="1400"/>
                  <a:pt x="33803" y="1417"/>
                  <a:pt x="33803" y="1448"/>
                </a:cubicBezTo>
                <a:cubicBezTo>
                  <a:pt x="33803" y="1521"/>
                  <a:pt x="33787" y="1605"/>
                  <a:pt x="33754" y="1700"/>
                </a:cubicBezTo>
                <a:cubicBezTo>
                  <a:pt x="33722" y="1794"/>
                  <a:pt x="33680" y="1891"/>
                  <a:pt x="33630" y="1990"/>
                </a:cubicBezTo>
                <a:cubicBezTo>
                  <a:pt x="33596" y="2091"/>
                  <a:pt x="33563" y="2190"/>
                  <a:pt x="33530" y="2286"/>
                </a:cubicBezTo>
                <a:cubicBezTo>
                  <a:pt x="33498" y="2382"/>
                  <a:pt x="33470" y="2467"/>
                  <a:pt x="33448" y="2542"/>
                </a:cubicBezTo>
                <a:cubicBezTo>
                  <a:pt x="33425" y="2617"/>
                  <a:pt x="33407" y="2678"/>
                  <a:pt x="33393" y="2726"/>
                </a:cubicBezTo>
                <a:cubicBezTo>
                  <a:pt x="33378" y="2774"/>
                  <a:pt x="33371" y="2802"/>
                  <a:pt x="33371" y="2811"/>
                </a:cubicBezTo>
                <a:cubicBezTo>
                  <a:pt x="33371" y="2825"/>
                  <a:pt x="33371" y="2838"/>
                  <a:pt x="33369" y="2851"/>
                </a:cubicBezTo>
                <a:cubicBezTo>
                  <a:pt x="33368" y="2864"/>
                  <a:pt x="33378" y="2870"/>
                  <a:pt x="33401" y="2870"/>
                </a:cubicBezTo>
                <a:cubicBezTo>
                  <a:pt x="33412" y="2870"/>
                  <a:pt x="33445" y="2855"/>
                  <a:pt x="33501" y="2826"/>
                </a:cubicBezTo>
                <a:cubicBezTo>
                  <a:pt x="33556" y="2796"/>
                  <a:pt x="33622" y="2752"/>
                  <a:pt x="33699" y="2694"/>
                </a:cubicBezTo>
                <a:cubicBezTo>
                  <a:pt x="33777" y="2636"/>
                  <a:pt x="33860" y="2565"/>
                  <a:pt x="33949" y="2481"/>
                </a:cubicBezTo>
                <a:cubicBezTo>
                  <a:pt x="34038" y="2396"/>
                  <a:pt x="34125" y="2299"/>
                  <a:pt x="34210" y="2188"/>
                </a:cubicBezTo>
                <a:cubicBezTo>
                  <a:pt x="34232" y="2129"/>
                  <a:pt x="34256" y="2062"/>
                  <a:pt x="34281" y="1987"/>
                </a:cubicBezTo>
                <a:cubicBezTo>
                  <a:pt x="34307" y="1913"/>
                  <a:pt x="34333" y="1838"/>
                  <a:pt x="34360" y="1763"/>
                </a:cubicBezTo>
                <a:cubicBezTo>
                  <a:pt x="34387" y="1688"/>
                  <a:pt x="34415" y="1619"/>
                  <a:pt x="34444" y="1556"/>
                </a:cubicBezTo>
                <a:cubicBezTo>
                  <a:pt x="34474" y="1492"/>
                  <a:pt x="34506" y="1444"/>
                  <a:pt x="34540" y="1410"/>
                </a:cubicBezTo>
                <a:cubicBezTo>
                  <a:pt x="34574" y="1376"/>
                  <a:pt x="34611" y="1354"/>
                  <a:pt x="34652" y="1344"/>
                </a:cubicBezTo>
                <a:cubicBezTo>
                  <a:pt x="34693" y="1334"/>
                  <a:pt x="34741" y="1329"/>
                  <a:pt x="34798" y="1329"/>
                </a:cubicBezTo>
                <a:cubicBezTo>
                  <a:pt x="34829" y="1329"/>
                  <a:pt x="34846" y="1340"/>
                  <a:pt x="34849" y="1361"/>
                </a:cubicBezTo>
                <a:cubicBezTo>
                  <a:pt x="34851" y="1382"/>
                  <a:pt x="34853" y="1407"/>
                  <a:pt x="34853" y="1435"/>
                </a:cubicBezTo>
                <a:cubicBezTo>
                  <a:pt x="34853" y="1477"/>
                  <a:pt x="34843" y="1527"/>
                  <a:pt x="34823" y="1583"/>
                </a:cubicBezTo>
                <a:cubicBezTo>
                  <a:pt x="34804" y="1640"/>
                  <a:pt x="34780" y="1697"/>
                  <a:pt x="34751" y="1755"/>
                </a:cubicBezTo>
                <a:cubicBezTo>
                  <a:pt x="34723" y="1812"/>
                  <a:pt x="34693" y="1867"/>
                  <a:pt x="34662" y="1920"/>
                </a:cubicBezTo>
                <a:cubicBezTo>
                  <a:pt x="34631" y="1972"/>
                  <a:pt x="34605" y="2015"/>
                  <a:pt x="34582" y="2049"/>
                </a:cubicBezTo>
                <a:cubicBezTo>
                  <a:pt x="34559" y="2102"/>
                  <a:pt x="34534" y="2176"/>
                  <a:pt x="34506" y="2271"/>
                </a:cubicBezTo>
                <a:cubicBezTo>
                  <a:pt x="34478" y="2366"/>
                  <a:pt x="34449" y="2460"/>
                  <a:pt x="34421" y="2555"/>
                </a:cubicBezTo>
                <a:cubicBezTo>
                  <a:pt x="34393" y="2649"/>
                  <a:pt x="34370" y="2735"/>
                  <a:pt x="34351" y="2811"/>
                </a:cubicBezTo>
                <a:cubicBezTo>
                  <a:pt x="34333" y="2887"/>
                  <a:pt x="34324" y="2933"/>
                  <a:pt x="34324" y="2950"/>
                </a:cubicBezTo>
                <a:cubicBezTo>
                  <a:pt x="34324" y="2979"/>
                  <a:pt x="34324" y="3004"/>
                  <a:pt x="34326" y="3027"/>
                </a:cubicBezTo>
                <a:cubicBezTo>
                  <a:pt x="34327" y="3049"/>
                  <a:pt x="34352" y="3060"/>
                  <a:pt x="34400" y="3060"/>
                </a:cubicBezTo>
                <a:cubicBezTo>
                  <a:pt x="34431" y="3060"/>
                  <a:pt x="34473" y="3049"/>
                  <a:pt x="34527" y="3027"/>
                </a:cubicBezTo>
                <a:cubicBezTo>
                  <a:pt x="34581" y="3004"/>
                  <a:pt x="34640" y="2974"/>
                  <a:pt x="34705" y="2938"/>
                </a:cubicBezTo>
                <a:cubicBezTo>
                  <a:pt x="34770" y="2901"/>
                  <a:pt x="34837" y="2861"/>
                  <a:pt x="34908" y="2817"/>
                </a:cubicBezTo>
                <a:cubicBezTo>
                  <a:pt x="34978" y="2773"/>
                  <a:pt x="35046" y="2730"/>
                  <a:pt x="35111" y="2688"/>
                </a:cubicBezTo>
                <a:lnTo>
                  <a:pt x="35149" y="2739"/>
                </a:lnTo>
                <a:close/>
                <a:moveTo>
                  <a:pt x="31564" y="1600"/>
                </a:moveTo>
                <a:cubicBezTo>
                  <a:pt x="31564" y="1555"/>
                  <a:pt x="31551" y="1527"/>
                  <a:pt x="31526" y="1515"/>
                </a:cubicBezTo>
                <a:cubicBezTo>
                  <a:pt x="31501" y="1504"/>
                  <a:pt x="31472" y="1499"/>
                  <a:pt x="31441" y="1499"/>
                </a:cubicBezTo>
                <a:cubicBezTo>
                  <a:pt x="31388" y="1499"/>
                  <a:pt x="31321" y="1520"/>
                  <a:pt x="31240" y="1562"/>
                </a:cubicBezTo>
                <a:cubicBezTo>
                  <a:pt x="31160" y="1604"/>
                  <a:pt x="31084" y="1671"/>
                  <a:pt x="31014" y="1761"/>
                </a:cubicBezTo>
                <a:cubicBezTo>
                  <a:pt x="30983" y="1800"/>
                  <a:pt x="30952" y="1848"/>
                  <a:pt x="30921" y="1905"/>
                </a:cubicBezTo>
                <a:cubicBezTo>
                  <a:pt x="30890" y="1961"/>
                  <a:pt x="30861" y="2023"/>
                  <a:pt x="30834" y="2091"/>
                </a:cubicBezTo>
                <a:cubicBezTo>
                  <a:pt x="30807" y="2159"/>
                  <a:pt x="30784" y="2230"/>
                  <a:pt x="30766" y="2305"/>
                </a:cubicBezTo>
                <a:cubicBezTo>
                  <a:pt x="30748" y="2380"/>
                  <a:pt x="30737" y="2454"/>
                  <a:pt x="30734" y="2527"/>
                </a:cubicBezTo>
                <a:cubicBezTo>
                  <a:pt x="30791" y="2479"/>
                  <a:pt x="30849" y="2430"/>
                  <a:pt x="30908" y="2379"/>
                </a:cubicBezTo>
                <a:cubicBezTo>
                  <a:pt x="30959" y="2334"/>
                  <a:pt x="31014" y="2284"/>
                  <a:pt x="31073" y="2231"/>
                </a:cubicBezTo>
                <a:cubicBezTo>
                  <a:pt x="31132" y="2177"/>
                  <a:pt x="31189" y="2122"/>
                  <a:pt x="31242" y="2066"/>
                </a:cubicBezTo>
                <a:cubicBezTo>
                  <a:pt x="31335" y="1970"/>
                  <a:pt x="31412" y="1884"/>
                  <a:pt x="31473" y="1808"/>
                </a:cubicBezTo>
                <a:cubicBezTo>
                  <a:pt x="31534" y="1731"/>
                  <a:pt x="31564" y="1662"/>
                  <a:pt x="31564" y="1600"/>
                </a:cubicBezTo>
                <a:close/>
                <a:moveTo>
                  <a:pt x="32106" y="2819"/>
                </a:moveTo>
                <a:cubicBezTo>
                  <a:pt x="32106" y="2830"/>
                  <a:pt x="32069" y="2863"/>
                  <a:pt x="31996" y="2917"/>
                </a:cubicBezTo>
                <a:cubicBezTo>
                  <a:pt x="31922" y="2970"/>
                  <a:pt x="31827" y="3027"/>
                  <a:pt x="31710" y="3088"/>
                </a:cubicBezTo>
                <a:cubicBezTo>
                  <a:pt x="31593" y="3149"/>
                  <a:pt x="31462" y="3203"/>
                  <a:pt x="31318" y="3251"/>
                </a:cubicBezTo>
                <a:cubicBezTo>
                  <a:pt x="31175" y="3299"/>
                  <a:pt x="31032" y="3323"/>
                  <a:pt x="30891" y="3323"/>
                </a:cubicBezTo>
                <a:cubicBezTo>
                  <a:pt x="30713" y="3323"/>
                  <a:pt x="30580" y="3281"/>
                  <a:pt x="30491" y="3196"/>
                </a:cubicBezTo>
                <a:cubicBezTo>
                  <a:pt x="30402" y="3111"/>
                  <a:pt x="30358" y="2977"/>
                  <a:pt x="30358" y="2794"/>
                </a:cubicBezTo>
                <a:cubicBezTo>
                  <a:pt x="30358" y="2675"/>
                  <a:pt x="30391" y="2530"/>
                  <a:pt x="30457" y="2358"/>
                </a:cubicBezTo>
                <a:cubicBezTo>
                  <a:pt x="30523" y="2186"/>
                  <a:pt x="30630" y="2012"/>
                  <a:pt x="30777" y="1837"/>
                </a:cubicBezTo>
                <a:cubicBezTo>
                  <a:pt x="30861" y="1736"/>
                  <a:pt x="30948" y="1648"/>
                  <a:pt x="31037" y="1575"/>
                </a:cubicBezTo>
                <a:cubicBezTo>
                  <a:pt x="31126" y="1501"/>
                  <a:pt x="31211" y="1442"/>
                  <a:pt x="31293" y="1397"/>
                </a:cubicBezTo>
                <a:cubicBezTo>
                  <a:pt x="31375" y="1352"/>
                  <a:pt x="31452" y="1319"/>
                  <a:pt x="31524" y="1297"/>
                </a:cubicBezTo>
                <a:cubicBezTo>
                  <a:pt x="31596" y="1276"/>
                  <a:pt x="31657" y="1266"/>
                  <a:pt x="31708" y="1266"/>
                </a:cubicBezTo>
                <a:cubicBezTo>
                  <a:pt x="31790" y="1266"/>
                  <a:pt x="31846" y="1276"/>
                  <a:pt x="31877" y="1297"/>
                </a:cubicBezTo>
                <a:cubicBezTo>
                  <a:pt x="31908" y="1319"/>
                  <a:pt x="31924" y="1356"/>
                  <a:pt x="31924" y="1410"/>
                </a:cubicBezTo>
                <a:cubicBezTo>
                  <a:pt x="31924" y="1477"/>
                  <a:pt x="31877" y="1566"/>
                  <a:pt x="31782" y="1674"/>
                </a:cubicBezTo>
                <a:cubicBezTo>
                  <a:pt x="31687" y="1783"/>
                  <a:pt x="31565" y="1908"/>
                  <a:pt x="31416" y="2049"/>
                </a:cubicBezTo>
                <a:cubicBezTo>
                  <a:pt x="31357" y="2105"/>
                  <a:pt x="31288" y="2169"/>
                  <a:pt x="31211" y="2239"/>
                </a:cubicBezTo>
                <a:cubicBezTo>
                  <a:pt x="31133" y="2310"/>
                  <a:pt x="31060" y="2378"/>
                  <a:pt x="30993" y="2442"/>
                </a:cubicBezTo>
                <a:cubicBezTo>
                  <a:pt x="30911" y="2516"/>
                  <a:pt x="30829" y="2591"/>
                  <a:pt x="30747" y="2667"/>
                </a:cubicBezTo>
                <a:cubicBezTo>
                  <a:pt x="30736" y="2845"/>
                  <a:pt x="30765" y="2967"/>
                  <a:pt x="30836" y="3033"/>
                </a:cubicBezTo>
                <a:cubicBezTo>
                  <a:pt x="30907" y="3099"/>
                  <a:pt x="31007" y="3132"/>
                  <a:pt x="31136" y="3132"/>
                </a:cubicBezTo>
                <a:cubicBezTo>
                  <a:pt x="31247" y="3132"/>
                  <a:pt x="31358" y="3112"/>
                  <a:pt x="31471" y="3071"/>
                </a:cubicBezTo>
                <a:cubicBezTo>
                  <a:pt x="31584" y="3030"/>
                  <a:pt x="31685" y="2986"/>
                  <a:pt x="31776" y="2938"/>
                </a:cubicBezTo>
                <a:cubicBezTo>
                  <a:pt x="31883" y="2881"/>
                  <a:pt x="31986" y="2815"/>
                  <a:pt x="32085" y="2739"/>
                </a:cubicBezTo>
                <a:cubicBezTo>
                  <a:pt x="32096" y="2756"/>
                  <a:pt x="32103" y="2768"/>
                  <a:pt x="32106" y="2777"/>
                </a:cubicBezTo>
                <a:cubicBezTo>
                  <a:pt x="32109" y="2785"/>
                  <a:pt x="32109" y="2799"/>
                  <a:pt x="32106" y="2819"/>
                </a:cubicBezTo>
                <a:close/>
                <a:moveTo>
                  <a:pt x="29862" y="1685"/>
                </a:moveTo>
                <a:cubicBezTo>
                  <a:pt x="29857" y="1665"/>
                  <a:pt x="29844" y="1647"/>
                  <a:pt x="29824" y="1630"/>
                </a:cubicBezTo>
                <a:cubicBezTo>
                  <a:pt x="29805" y="1613"/>
                  <a:pt x="29782" y="1598"/>
                  <a:pt x="29757" y="1585"/>
                </a:cubicBezTo>
                <a:cubicBezTo>
                  <a:pt x="29731" y="1573"/>
                  <a:pt x="29706" y="1563"/>
                  <a:pt x="29680" y="1558"/>
                </a:cubicBezTo>
                <a:cubicBezTo>
                  <a:pt x="29655" y="1552"/>
                  <a:pt x="29637" y="1549"/>
                  <a:pt x="29625" y="1549"/>
                </a:cubicBezTo>
                <a:cubicBezTo>
                  <a:pt x="29552" y="1549"/>
                  <a:pt x="29483" y="1558"/>
                  <a:pt x="29418" y="1575"/>
                </a:cubicBezTo>
                <a:cubicBezTo>
                  <a:pt x="29353" y="1592"/>
                  <a:pt x="29290" y="1619"/>
                  <a:pt x="29230" y="1657"/>
                </a:cubicBezTo>
                <a:cubicBezTo>
                  <a:pt x="29169" y="1695"/>
                  <a:pt x="29109" y="1745"/>
                  <a:pt x="29050" y="1808"/>
                </a:cubicBezTo>
                <a:cubicBezTo>
                  <a:pt x="28990" y="1870"/>
                  <a:pt x="28930" y="1947"/>
                  <a:pt x="28868" y="2040"/>
                </a:cubicBezTo>
                <a:cubicBezTo>
                  <a:pt x="28834" y="2091"/>
                  <a:pt x="28802" y="2152"/>
                  <a:pt x="28772" y="2222"/>
                </a:cubicBezTo>
                <a:cubicBezTo>
                  <a:pt x="28743" y="2293"/>
                  <a:pt x="28716" y="2364"/>
                  <a:pt x="28692" y="2436"/>
                </a:cubicBezTo>
                <a:cubicBezTo>
                  <a:pt x="28668" y="2508"/>
                  <a:pt x="28650" y="2577"/>
                  <a:pt x="28637" y="2644"/>
                </a:cubicBezTo>
                <a:cubicBezTo>
                  <a:pt x="28624" y="2710"/>
                  <a:pt x="28618" y="2764"/>
                  <a:pt x="28618" y="2806"/>
                </a:cubicBezTo>
                <a:cubicBezTo>
                  <a:pt x="28618" y="2897"/>
                  <a:pt x="28636" y="2958"/>
                  <a:pt x="28671" y="2991"/>
                </a:cubicBezTo>
                <a:cubicBezTo>
                  <a:pt x="28706" y="3023"/>
                  <a:pt x="28744" y="3039"/>
                  <a:pt x="28783" y="3039"/>
                </a:cubicBezTo>
                <a:cubicBezTo>
                  <a:pt x="28879" y="3039"/>
                  <a:pt x="28988" y="2992"/>
                  <a:pt x="29109" y="2897"/>
                </a:cubicBezTo>
                <a:cubicBezTo>
                  <a:pt x="29230" y="2803"/>
                  <a:pt x="29340" y="2650"/>
                  <a:pt x="29439" y="2438"/>
                </a:cubicBezTo>
                <a:cubicBezTo>
                  <a:pt x="29481" y="2348"/>
                  <a:pt x="29515" y="2264"/>
                  <a:pt x="29539" y="2186"/>
                </a:cubicBezTo>
                <a:cubicBezTo>
                  <a:pt x="29563" y="2109"/>
                  <a:pt x="29589" y="2038"/>
                  <a:pt x="29617" y="1973"/>
                </a:cubicBezTo>
                <a:cubicBezTo>
                  <a:pt x="29625" y="1950"/>
                  <a:pt x="29639" y="1922"/>
                  <a:pt x="29657" y="1888"/>
                </a:cubicBezTo>
                <a:cubicBezTo>
                  <a:pt x="29675" y="1854"/>
                  <a:pt x="29697" y="1822"/>
                  <a:pt x="29721" y="1793"/>
                </a:cubicBezTo>
                <a:cubicBezTo>
                  <a:pt x="29745" y="1763"/>
                  <a:pt x="29769" y="1738"/>
                  <a:pt x="29793" y="1717"/>
                </a:cubicBezTo>
                <a:cubicBezTo>
                  <a:pt x="29817" y="1695"/>
                  <a:pt x="29840" y="1685"/>
                  <a:pt x="29862" y="1685"/>
                </a:cubicBezTo>
                <a:close/>
                <a:moveTo>
                  <a:pt x="30468" y="2739"/>
                </a:moveTo>
                <a:cubicBezTo>
                  <a:pt x="30403" y="2798"/>
                  <a:pt x="30322" y="2865"/>
                  <a:pt x="30224" y="2940"/>
                </a:cubicBezTo>
                <a:cubicBezTo>
                  <a:pt x="30127" y="3015"/>
                  <a:pt x="30027" y="3086"/>
                  <a:pt x="29926" y="3154"/>
                </a:cubicBezTo>
                <a:cubicBezTo>
                  <a:pt x="29824" y="3221"/>
                  <a:pt x="29728" y="3278"/>
                  <a:pt x="29638" y="3325"/>
                </a:cubicBezTo>
                <a:cubicBezTo>
                  <a:pt x="29548" y="3372"/>
                  <a:pt x="29476" y="3395"/>
                  <a:pt x="29422" y="3395"/>
                </a:cubicBezTo>
                <a:cubicBezTo>
                  <a:pt x="29380" y="3395"/>
                  <a:pt x="29347" y="3377"/>
                  <a:pt x="29325" y="3342"/>
                </a:cubicBezTo>
                <a:cubicBezTo>
                  <a:pt x="29302" y="3307"/>
                  <a:pt x="29291" y="3262"/>
                  <a:pt x="29291" y="3209"/>
                </a:cubicBezTo>
                <a:cubicBezTo>
                  <a:pt x="29291" y="3180"/>
                  <a:pt x="29293" y="3147"/>
                  <a:pt x="29297" y="3107"/>
                </a:cubicBezTo>
                <a:cubicBezTo>
                  <a:pt x="29302" y="3067"/>
                  <a:pt x="29306" y="3029"/>
                  <a:pt x="29312" y="2991"/>
                </a:cubicBezTo>
                <a:cubicBezTo>
                  <a:pt x="29318" y="2953"/>
                  <a:pt x="29324" y="2916"/>
                  <a:pt x="29331" y="2881"/>
                </a:cubicBezTo>
                <a:cubicBezTo>
                  <a:pt x="29338" y="2845"/>
                  <a:pt x="29345" y="2816"/>
                  <a:pt x="29350" y="2794"/>
                </a:cubicBezTo>
                <a:lnTo>
                  <a:pt x="29333" y="2794"/>
                </a:lnTo>
                <a:cubicBezTo>
                  <a:pt x="29206" y="2952"/>
                  <a:pt x="29072" y="3077"/>
                  <a:pt x="28929" y="3168"/>
                </a:cubicBezTo>
                <a:cubicBezTo>
                  <a:pt x="28787" y="3260"/>
                  <a:pt x="28657" y="3306"/>
                  <a:pt x="28542" y="3306"/>
                </a:cubicBezTo>
                <a:cubicBezTo>
                  <a:pt x="28435" y="3306"/>
                  <a:pt x="28364" y="3272"/>
                  <a:pt x="28330" y="3204"/>
                </a:cubicBezTo>
                <a:cubicBezTo>
                  <a:pt x="28296" y="3137"/>
                  <a:pt x="28279" y="3045"/>
                  <a:pt x="28279" y="2929"/>
                </a:cubicBezTo>
                <a:cubicBezTo>
                  <a:pt x="28279" y="2853"/>
                  <a:pt x="28291" y="2768"/>
                  <a:pt x="28313" y="2673"/>
                </a:cubicBezTo>
                <a:cubicBezTo>
                  <a:pt x="28336" y="2579"/>
                  <a:pt x="28368" y="2483"/>
                  <a:pt x="28411" y="2387"/>
                </a:cubicBezTo>
                <a:cubicBezTo>
                  <a:pt x="28453" y="2291"/>
                  <a:pt x="28504" y="2198"/>
                  <a:pt x="28563" y="2108"/>
                </a:cubicBezTo>
                <a:cubicBezTo>
                  <a:pt x="28622" y="2018"/>
                  <a:pt x="28690" y="1936"/>
                  <a:pt x="28766" y="1863"/>
                </a:cubicBezTo>
                <a:cubicBezTo>
                  <a:pt x="28950" y="1688"/>
                  <a:pt x="29123" y="1567"/>
                  <a:pt x="29287" y="1501"/>
                </a:cubicBezTo>
                <a:cubicBezTo>
                  <a:pt x="29450" y="1434"/>
                  <a:pt x="29610" y="1401"/>
                  <a:pt x="29765" y="1401"/>
                </a:cubicBezTo>
                <a:cubicBezTo>
                  <a:pt x="29793" y="1401"/>
                  <a:pt x="29829" y="1405"/>
                  <a:pt x="29871" y="1412"/>
                </a:cubicBezTo>
                <a:cubicBezTo>
                  <a:pt x="29913" y="1419"/>
                  <a:pt x="29955" y="1432"/>
                  <a:pt x="29996" y="1450"/>
                </a:cubicBezTo>
                <a:cubicBezTo>
                  <a:pt x="30037" y="1468"/>
                  <a:pt x="30072" y="1493"/>
                  <a:pt x="30102" y="1524"/>
                </a:cubicBezTo>
                <a:cubicBezTo>
                  <a:pt x="30131" y="1555"/>
                  <a:pt x="30146" y="1594"/>
                  <a:pt x="30146" y="1642"/>
                </a:cubicBezTo>
                <a:cubicBezTo>
                  <a:pt x="30146" y="1673"/>
                  <a:pt x="30144" y="1700"/>
                  <a:pt x="30140" y="1721"/>
                </a:cubicBezTo>
                <a:cubicBezTo>
                  <a:pt x="30135" y="1742"/>
                  <a:pt x="30128" y="1761"/>
                  <a:pt x="30116" y="1778"/>
                </a:cubicBezTo>
                <a:cubicBezTo>
                  <a:pt x="30105" y="1795"/>
                  <a:pt x="30090" y="1813"/>
                  <a:pt x="30070" y="1833"/>
                </a:cubicBezTo>
                <a:cubicBezTo>
                  <a:pt x="30050" y="1853"/>
                  <a:pt x="30026" y="1875"/>
                  <a:pt x="29998" y="1901"/>
                </a:cubicBezTo>
                <a:cubicBezTo>
                  <a:pt x="29975" y="1963"/>
                  <a:pt x="29949" y="2020"/>
                  <a:pt x="29920" y="2072"/>
                </a:cubicBezTo>
                <a:cubicBezTo>
                  <a:pt x="29890" y="2124"/>
                  <a:pt x="29858" y="2196"/>
                  <a:pt x="29824" y="2286"/>
                </a:cubicBezTo>
                <a:cubicBezTo>
                  <a:pt x="29759" y="2464"/>
                  <a:pt x="29705" y="2616"/>
                  <a:pt x="29661" y="2743"/>
                </a:cubicBezTo>
                <a:cubicBezTo>
                  <a:pt x="29618" y="2870"/>
                  <a:pt x="29596" y="2948"/>
                  <a:pt x="29596" y="2976"/>
                </a:cubicBezTo>
                <a:cubicBezTo>
                  <a:pt x="29596" y="3038"/>
                  <a:pt x="29604" y="3078"/>
                  <a:pt x="29619" y="3096"/>
                </a:cubicBezTo>
                <a:cubicBezTo>
                  <a:pt x="29635" y="3115"/>
                  <a:pt x="29654" y="3124"/>
                  <a:pt x="29676" y="3124"/>
                </a:cubicBezTo>
                <a:cubicBezTo>
                  <a:pt x="29727" y="3124"/>
                  <a:pt x="29783" y="3111"/>
                  <a:pt x="29843" y="3084"/>
                </a:cubicBezTo>
                <a:cubicBezTo>
                  <a:pt x="29904" y="3057"/>
                  <a:pt x="29967" y="3022"/>
                  <a:pt x="30032" y="2980"/>
                </a:cubicBezTo>
                <a:cubicBezTo>
                  <a:pt x="30097" y="2938"/>
                  <a:pt x="30163" y="2890"/>
                  <a:pt x="30231" y="2838"/>
                </a:cubicBezTo>
                <a:cubicBezTo>
                  <a:pt x="30298" y="2786"/>
                  <a:pt x="30365" y="2736"/>
                  <a:pt x="30430" y="2688"/>
                </a:cubicBezTo>
                <a:lnTo>
                  <a:pt x="30468" y="2739"/>
                </a:lnTo>
                <a:close/>
                <a:moveTo>
                  <a:pt x="28161" y="1486"/>
                </a:moveTo>
                <a:cubicBezTo>
                  <a:pt x="28161" y="1525"/>
                  <a:pt x="28143" y="1591"/>
                  <a:pt x="28108" y="1683"/>
                </a:cubicBezTo>
                <a:cubicBezTo>
                  <a:pt x="28073" y="1774"/>
                  <a:pt x="28001" y="1892"/>
                  <a:pt x="27894" y="2036"/>
                </a:cubicBezTo>
                <a:cubicBezTo>
                  <a:pt x="27821" y="2222"/>
                  <a:pt x="27757" y="2403"/>
                  <a:pt x="27704" y="2578"/>
                </a:cubicBezTo>
                <a:cubicBezTo>
                  <a:pt x="27650" y="2753"/>
                  <a:pt x="27623" y="2912"/>
                  <a:pt x="27623" y="3056"/>
                </a:cubicBezTo>
                <a:cubicBezTo>
                  <a:pt x="27623" y="3135"/>
                  <a:pt x="27632" y="3211"/>
                  <a:pt x="27649" y="3285"/>
                </a:cubicBezTo>
                <a:cubicBezTo>
                  <a:pt x="27666" y="3358"/>
                  <a:pt x="27674" y="3448"/>
                  <a:pt x="27674" y="3556"/>
                </a:cubicBezTo>
                <a:cubicBezTo>
                  <a:pt x="27674" y="3674"/>
                  <a:pt x="27647" y="3803"/>
                  <a:pt x="27594" y="3941"/>
                </a:cubicBezTo>
                <a:cubicBezTo>
                  <a:pt x="27540" y="4079"/>
                  <a:pt x="27474" y="4215"/>
                  <a:pt x="27397" y="4347"/>
                </a:cubicBezTo>
                <a:cubicBezTo>
                  <a:pt x="27319" y="4480"/>
                  <a:pt x="27238" y="4603"/>
                  <a:pt x="27153" y="4715"/>
                </a:cubicBezTo>
                <a:cubicBezTo>
                  <a:pt x="27069" y="4828"/>
                  <a:pt x="26995" y="4920"/>
                  <a:pt x="26933" y="4991"/>
                </a:cubicBezTo>
                <a:lnTo>
                  <a:pt x="26870" y="4986"/>
                </a:lnTo>
                <a:cubicBezTo>
                  <a:pt x="26932" y="4899"/>
                  <a:pt x="26995" y="4804"/>
                  <a:pt x="27058" y="4703"/>
                </a:cubicBezTo>
                <a:cubicBezTo>
                  <a:pt x="27122" y="4601"/>
                  <a:pt x="27178" y="4497"/>
                  <a:pt x="27227" y="4392"/>
                </a:cubicBezTo>
                <a:cubicBezTo>
                  <a:pt x="27277" y="4286"/>
                  <a:pt x="27317" y="4181"/>
                  <a:pt x="27348" y="4078"/>
                </a:cubicBezTo>
                <a:cubicBezTo>
                  <a:pt x="27379" y="3975"/>
                  <a:pt x="27395" y="3877"/>
                  <a:pt x="27395" y="3784"/>
                </a:cubicBezTo>
                <a:cubicBezTo>
                  <a:pt x="27395" y="3711"/>
                  <a:pt x="27390" y="3646"/>
                  <a:pt x="27380" y="3590"/>
                </a:cubicBezTo>
                <a:cubicBezTo>
                  <a:pt x="27370" y="3533"/>
                  <a:pt x="27359" y="3478"/>
                  <a:pt x="27346" y="3424"/>
                </a:cubicBezTo>
                <a:cubicBezTo>
                  <a:pt x="27333" y="3371"/>
                  <a:pt x="27322" y="3317"/>
                  <a:pt x="27312" y="3262"/>
                </a:cubicBezTo>
                <a:cubicBezTo>
                  <a:pt x="27302" y="3206"/>
                  <a:pt x="27297" y="3144"/>
                  <a:pt x="27297" y="3073"/>
                </a:cubicBezTo>
                <a:cubicBezTo>
                  <a:pt x="27297" y="3008"/>
                  <a:pt x="27307" y="2931"/>
                  <a:pt x="27327" y="2840"/>
                </a:cubicBezTo>
                <a:cubicBezTo>
                  <a:pt x="27347" y="2750"/>
                  <a:pt x="27369" y="2664"/>
                  <a:pt x="27395" y="2582"/>
                </a:cubicBezTo>
                <a:cubicBezTo>
                  <a:pt x="27426" y="2489"/>
                  <a:pt x="27460" y="2392"/>
                  <a:pt x="27496" y="2290"/>
                </a:cubicBezTo>
                <a:lnTo>
                  <a:pt x="27479" y="2282"/>
                </a:lnTo>
                <a:cubicBezTo>
                  <a:pt x="27448" y="2321"/>
                  <a:pt x="27403" y="2372"/>
                  <a:pt x="27344" y="2434"/>
                </a:cubicBezTo>
                <a:cubicBezTo>
                  <a:pt x="27285" y="2496"/>
                  <a:pt x="27217" y="2562"/>
                  <a:pt x="27141" y="2631"/>
                </a:cubicBezTo>
                <a:cubicBezTo>
                  <a:pt x="27065" y="2700"/>
                  <a:pt x="26985" y="2770"/>
                  <a:pt x="26902" y="2842"/>
                </a:cubicBezTo>
                <a:cubicBezTo>
                  <a:pt x="26818" y="2914"/>
                  <a:pt x="26737" y="2979"/>
                  <a:pt x="26658" y="3035"/>
                </a:cubicBezTo>
                <a:cubicBezTo>
                  <a:pt x="26579" y="3091"/>
                  <a:pt x="26505" y="3138"/>
                  <a:pt x="26436" y="3175"/>
                </a:cubicBezTo>
                <a:cubicBezTo>
                  <a:pt x="26367" y="3211"/>
                  <a:pt x="26311" y="3230"/>
                  <a:pt x="26269" y="3230"/>
                </a:cubicBezTo>
                <a:cubicBezTo>
                  <a:pt x="26232" y="3230"/>
                  <a:pt x="26210" y="3219"/>
                  <a:pt x="26203" y="3198"/>
                </a:cubicBezTo>
                <a:cubicBezTo>
                  <a:pt x="26196" y="3177"/>
                  <a:pt x="26193" y="3154"/>
                  <a:pt x="26193" y="3128"/>
                </a:cubicBezTo>
                <a:cubicBezTo>
                  <a:pt x="26193" y="3114"/>
                  <a:pt x="26196" y="3094"/>
                  <a:pt x="26203" y="3067"/>
                </a:cubicBezTo>
                <a:cubicBezTo>
                  <a:pt x="26210" y="3040"/>
                  <a:pt x="26218" y="3013"/>
                  <a:pt x="26226" y="2986"/>
                </a:cubicBezTo>
                <a:cubicBezTo>
                  <a:pt x="26235" y="2960"/>
                  <a:pt x="26243" y="2933"/>
                  <a:pt x="26252" y="2908"/>
                </a:cubicBezTo>
                <a:cubicBezTo>
                  <a:pt x="26260" y="2883"/>
                  <a:pt x="26266" y="2866"/>
                  <a:pt x="26269" y="2857"/>
                </a:cubicBezTo>
                <a:lnTo>
                  <a:pt x="26468" y="2307"/>
                </a:lnTo>
                <a:lnTo>
                  <a:pt x="26459" y="2303"/>
                </a:lnTo>
                <a:cubicBezTo>
                  <a:pt x="26349" y="2418"/>
                  <a:pt x="26232" y="2535"/>
                  <a:pt x="26108" y="2652"/>
                </a:cubicBezTo>
                <a:cubicBezTo>
                  <a:pt x="25984" y="2769"/>
                  <a:pt x="25865" y="2874"/>
                  <a:pt x="25752" y="2967"/>
                </a:cubicBezTo>
                <a:cubicBezTo>
                  <a:pt x="25639" y="3060"/>
                  <a:pt x="25539" y="3137"/>
                  <a:pt x="25452" y="3196"/>
                </a:cubicBezTo>
                <a:cubicBezTo>
                  <a:pt x="25364" y="3255"/>
                  <a:pt x="25302" y="3285"/>
                  <a:pt x="25266" y="3285"/>
                </a:cubicBezTo>
                <a:cubicBezTo>
                  <a:pt x="25240" y="3285"/>
                  <a:pt x="25217" y="3277"/>
                  <a:pt x="25196" y="3262"/>
                </a:cubicBezTo>
                <a:cubicBezTo>
                  <a:pt x="25175" y="3246"/>
                  <a:pt x="25164" y="3210"/>
                  <a:pt x="25164" y="3154"/>
                </a:cubicBezTo>
                <a:cubicBezTo>
                  <a:pt x="25164" y="3134"/>
                  <a:pt x="25168" y="3106"/>
                  <a:pt x="25177" y="3071"/>
                </a:cubicBezTo>
                <a:cubicBezTo>
                  <a:pt x="25185" y="3036"/>
                  <a:pt x="25196" y="2998"/>
                  <a:pt x="25208" y="2957"/>
                </a:cubicBezTo>
                <a:cubicBezTo>
                  <a:pt x="25221" y="2916"/>
                  <a:pt x="25236" y="2873"/>
                  <a:pt x="25253" y="2830"/>
                </a:cubicBezTo>
                <a:cubicBezTo>
                  <a:pt x="25270" y="2786"/>
                  <a:pt x="25285" y="2744"/>
                  <a:pt x="25299" y="2705"/>
                </a:cubicBezTo>
                <a:cubicBezTo>
                  <a:pt x="25339" y="2600"/>
                  <a:pt x="25381" y="2492"/>
                  <a:pt x="25426" y="2379"/>
                </a:cubicBezTo>
                <a:cubicBezTo>
                  <a:pt x="25472" y="2266"/>
                  <a:pt x="25514" y="2160"/>
                  <a:pt x="25553" y="2062"/>
                </a:cubicBezTo>
                <a:cubicBezTo>
                  <a:pt x="25593" y="1963"/>
                  <a:pt x="25628" y="1877"/>
                  <a:pt x="25659" y="1803"/>
                </a:cubicBezTo>
                <a:cubicBezTo>
                  <a:pt x="25690" y="1730"/>
                  <a:pt x="25711" y="1679"/>
                  <a:pt x="25723" y="1651"/>
                </a:cubicBezTo>
                <a:cubicBezTo>
                  <a:pt x="25740" y="1609"/>
                  <a:pt x="25764" y="1571"/>
                  <a:pt x="25797" y="1539"/>
                </a:cubicBezTo>
                <a:cubicBezTo>
                  <a:pt x="25829" y="1506"/>
                  <a:pt x="25864" y="1478"/>
                  <a:pt x="25901" y="1454"/>
                </a:cubicBezTo>
                <a:cubicBezTo>
                  <a:pt x="25937" y="1430"/>
                  <a:pt x="25972" y="1412"/>
                  <a:pt x="26006" y="1401"/>
                </a:cubicBezTo>
                <a:cubicBezTo>
                  <a:pt x="26040" y="1390"/>
                  <a:pt x="26067" y="1384"/>
                  <a:pt x="26087" y="1384"/>
                </a:cubicBezTo>
                <a:cubicBezTo>
                  <a:pt x="26107" y="1384"/>
                  <a:pt x="26116" y="1400"/>
                  <a:pt x="26116" y="1431"/>
                </a:cubicBezTo>
                <a:cubicBezTo>
                  <a:pt x="26116" y="1476"/>
                  <a:pt x="26090" y="1565"/>
                  <a:pt x="26036" y="1697"/>
                </a:cubicBezTo>
                <a:cubicBezTo>
                  <a:pt x="26002" y="1785"/>
                  <a:pt x="25965" y="1878"/>
                  <a:pt x="25926" y="1977"/>
                </a:cubicBezTo>
                <a:cubicBezTo>
                  <a:pt x="25886" y="2076"/>
                  <a:pt x="25841" y="2190"/>
                  <a:pt x="25790" y="2320"/>
                </a:cubicBezTo>
                <a:cubicBezTo>
                  <a:pt x="25765" y="2385"/>
                  <a:pt x="25741" y="2447"/>
                  <a:pt x="25718" y="2508"/>
                </a:cubicBezTo>
                <a:cubicBezTo>
                  <a:pt x="25696" y="2569"/>
                  <a:pt x="25675" y="2623"/>
                  <a:pt x="25657" y="2671"/>
                </a:cubicBezTo>
                <a:cubicBezTo>
                  <a:pt x="25639" y="2719"/>
                  <a:pt x="25625" y="2759"/>
                  <a:pt x="25615" y="2790"/>
                </a:cubicBezTo>
                <a:cubicBezTo>
                  <a:pt x="25605" y="2821"/>
                  <a:pt x="25600" y="2839"/>
                  <a:pt x="25600" y="2845"/>
                </a:cubicBezTo>
                <a:cubicBezTo>
                  <a:pt x="25600" y="2873"/>
                  <a:pt x="25610" y="2887"/>
                  <a:pt x="25630" y="2887"/>
                </a:cubicBezTo>
                <a:cubicBezTo>
                  <a:pt x="25652" y="2887"/>
                  <a:pt x="25697" y="2862"/>
                  <a:pt x="25765" y="2813"/>
                </a:cubicBezTo>
                <a:cubicBezTo>
                  <a:pt x="25833" y="2763"/>
                  <a:pt x="25910" y="2700"/>
                  <a:pt x="25998" y="2622"/>
                </a:cubicBezTo>
                <a:cubicBezTo>
                  <a:pt x="26085" y="2545"/>
                  <a:pt x="26177" y="2459"/>
                  <a:pt x="26273" y="2364"/>
                </a:cubicBezTo>
                <a:cubicBezTo>
                  <a:pt x="26369" y="2270"/>
                  <a:pt x="26455" y="2177"/>
                  <a:pt x="26531" y="2087"/>
                </a:cubicBezTo>
                <a:cubicBezTo>
                  <a:pt x="26548" y="2047"/>
                  <a:pt x="26567" y="2001"/>
                  <a:pt x="26588" y="1947"/>
                </a:cubicBezTo>
                <a:cubicBezTo>
                  <a:pt x="26610" y="1894"/>
                  <a:pt x="26633" y="1841"/>
                  <a:pt x="26658" y="1788"/>
                </a:cubicBezTo>
                <a:cubicBezTo>
                  <a:pt x="26684" y="1736"/>
                  <a:pt x="26710" y="1686"/>
                  <a:pt x="26736" y="1638"/>
                </a:cubicBezTo>
                <a:cubicBezTo>
                  <a:pt x="26763" y="1590"/>
                  <a:pt x="26789" y="1551"/>
                  <a:pt x="26815" y="1520"/>
                </a:cubicBezTo>
                <a:cubicBezTo>
                  <a:pt x="26880" y="1444"/>
                  <a:pt x="26934" y="1399"/>
                  <a:pt x="26978" y="1386"/>
                </a:cubicBezTo>
                <a:cubicBezTo>
                  <a:pt x="27021" y="1374"/>
                  <a:pt x="27066" y="1367"/>
                  <a:pt x="27111" y="1367"/>
                </a:cubicBezTo>
                <a:cubicBezTo>
                  <a:pt x="27151" y="1367"/>
                  <a:pt x="27170" y="1397"/>
                  <a:pt x="27170" y="1456"/>
                </a:cubicBezTo>
                <a:cubicBezTo>
                  <a:pt x="27170" y="1476"/>
                  <a:pt x="27163" y="1505"/>
                  <a:pt x="27149" y="1543"/>
                </a:cubicBezTo>
                <a:cubicBezTo>
                  <a:pt x="27135" y="1581"/>
                  <a:pt x="27116" y="1623"/>
                  <a:pt x="27092" y="1670"/>
                </a:cubicBezTo>
                <a:cubicBezTo>
                  <a:pt x="27068" y="1717"/>
                  <a:pt x="27041" y="1766"/>
                  <a:pt x="27010" y="1818"/>
                </a:cubicBezTo>
                <a:cubicBezTo>
                  <a:pt x="26978" y="1870"/>
                  <a:pt x="26946" y="1920"/>
                  <a:pt x="26912" y="1968"/>
                </a:cubicBezTo>
                <a:cubicBezTo>
                  <a:pt x="26898" y="2008"/>
                  <a:pt x="26875" y="2070"/>
                  <a:pt x="26844" y="2155"/>
                </a:cubicBezTo>
                <a:cubicBezTo>
                  <a:pt x="26813" y="2239"/>
                  <a:pt x="26782" y="2325"/>
                  <a:pt x="26751" y="2413"/>
                </a:cubicBezTo>
                <a:cubicBezTo>
                  <a:pt x="26715" y="2514"/>
                  <a:pt x="26677" y="2624"/>
                  <a:pt x="26637" y="2743"/>
                </a:cubicBezTo>
                <a:cubicBezTo>
                  <a:pt x="26637" y="2751"/>
                  <a:pt x="26635" y="2763"/>
                  <a:pt x="26631" y="2777"/>
                </a:cubicBezTo>
                <a:cubicBezTo>
                  <a:pt x="26626" y="2791"/>
                  <a:pt x="26623" y="2806"/>
                  <a:pt x="26620" y="2821"/>
                </a:cubicBezTo>
                <a:cubicBezTo>
                  <a:pt x="26617" y="2837"/>
                  <a:pt x="26618" y="2850"/>
                  <a:pt x="26622" y="2859"/>
                </a:cubicBezTo>
                <a:cubicBezTo>
                  <a:pt x="26626" y="2869"/>
                  <a:pt x="26636" y="2874"/>
                  <a:pt x="26650" y="2874"/>
                </a:cubicBezTo>
                <a:cubicBezTo>
                  <a:pt x="26672" y="2874"/>
                  <a:pt x="26705" y="2861"/>
                  <a:pt x="26749" y="2834"/>
                </a:cubicBezTo>
                <a:cubicBezTo>
                  <a:pt x="26793" y="2807"/>
                  <a:pt x="26842" y="2772"/>
                  <a:pt x="26897" y="2728"/>
                </a:cubicBezTo>
                <a:cubicBezTo>
                  <a:pt x="26952" y="2684"/>
                  <a:pt x="27010" y="2634"/>
                  <a:pt x="27071" y="2578"/>
                </a:cubicBezTo>
                <a:cubicBezTo>
                  <a:pt x="27132" y="2521"/>
                  <a:pt x="27192" y="2464"/>
                  <a:pt x="27251" y="2404"/>
                </a:cubicBezTo>
                <a:cubicBezTo>
                  <a:pt x="27310" y="2345"/>
                  <a:pt x="27366" y="2286"/>
                  <a:pt x="27418" y="2227"/>
                </a:cubicBezTo>
                <a:cubicBezTo>
                  <a:pt x="27470" y="2167"/>
                  <a:pt x="27515" y="2114"/>
                  <a:pt x="27551" y="2066"/>
                </a:cubicBezTo>
                <a:cubicBezTo>
                  <a:pt x="27568" y="2032"/>
                  <a:pt x="27588" y="1990"/>
                  <a:pt x="27611" y="1941"/>
                </a:cubicBezTo>
                <a:cubicBezTo>
                  <a:pt x="27633" y="1891"/>
                  <a:pt x="27657" y="1841"/>
                  <a:pt x="27683" y="1791"/>
                </a:cubicBezTo>
                <a:cubicBezTo>
                  <a:pt x="27708" y="1740"/>
                  <a:pt x="27733" y="1691"/>
                  <a:pt x="27759" y="1645"/>
                </a:cubicBezTo>
                <a:cubicBezTo>
                  <a:pt x="27784" y="1598"/>
                  <a:pt x="27808" y="1562"/>
                  <a:pt x="27831" y="1537"/>
                </a:cubicBezTo>
                <a:cubicBezTo>
                  <a:pt x="27879" y="1480"/>
                  <a:pt x="27922" y="1444"/>
                  <a:pt x="27962" y="1429"/>
                </a:cubicBezTo>
                <a:cubicBezTo>
                  <a:pt x="28001" y="1413"/>
                  <a:pt x="28038" y="1405"/>
                  <a:pt x="28072" y="1405"/>
                </a:cubicBezTo>
                <a:cubicBezTo>
                  <a:pt x="28092" y="1405"/>
                  <a:pt x="28111" y="1411"/>
                  <a:pt x="28131" y="1422"/>
                </a:cubicBezTo>
                <a:cubicBezTo>
                  <a:pt x="28151" y="1434"/>
                  <a:pt x="28161" y="1455"/>
                  <a:pt x="28161" y="1486"/>
                </a:cubicBezTo>
                <a:close/>
                <a:moveTo>
                  <a:pt x="23818" y="3141"/>
                </a:moveTo>
                <a:cubicBezTo>
                  <a:pt x="23750" y="3099"/>
                  <a:pt x="23700" y="3045"/>
                  <a:pt x="23668" y="2980"/>
                </a:cubicBezTo>
                <a:cubicBezTo>
                  <a:pt x="23635" y="2915"/>
                  <a:pt x="23613" y="2848"/>
                  <a:pt x="23602" y="2779"/>
                </a:cubicBezTo>
                <a:cubicBezTo>
                  <a:pt x="23591" y="2710"/>
                  <a:pt x="23587" y="2643"/>
                  <a:pt x="23592" y="2578"/>
                </a:cubicBezTo>
                <a:cubicBezTo>
                  <a:pt x="23596" y="2513"/>
                  <a:pt x="23601" y="2458"/>
                  <a:pt x="23606" y="2413"/>
                </a:cubicBezTo>
                <a:lnTo>
                  <a:pt x="23594" y="2413"/>
                </a:lnTo>
                <a:cubicBezTo>
                  <a:pt x="23585" y="2438"/>
                  <a:pt x="23575" y="2473"/>
                  <a:pt x="23562" y="2519"/>
                </a:cubicBezTo>
                <a:cubicBezTo>
                  <a:pt x="23549" y="2564"/>
                  <a:pt x="23540" y="2634"/>
                  <a:pt x="23534" y="2730"/>
                </a:cubicBezTo>
                <a:cubicBezTo>
                  <a:pt x="23529" y="2818"/>
                  <a:pt x="23535" y="2888"/>
                  <a:pt x="23553" y="2942"/>
                </a:cubicBezTo>
                <a:cubicBezTo>
                  <a:pt x="23572" y="2996"/>
                  <a:pt x="23595" y="3037"/>
                  <a:pt x="23623" y="3067"/>
                </a:cubicBezTo>
                <a:cubicBezTo>
                  <a:pt x="23651" y="3096"/>
                  <a:pt x="23680" y="3116"/>
                  <a:pt x="23710" y="3126"/>
                </a:cubicBezTo>
                <a:cubicBezTo>
                  <a:pt x="23740" y="3136"/>
                  <a:pt x="23762" y="3141"/>
                  <a:pt x="23776" y="3141"/>
                </a:cubicBezTo>
                <a:lnTo>
                  <a:pt x="23818" y="3141"/>
                </a:lnTo>
                <a:close/>
                <a:moveTo>
                  <a:pt x="24639" y="1973"/>
                </a:moveTo>
                <a:cubicBezTo>
                  <a:pt x="24639" y="1871"/>
                  <a:pt x="24618" y="1787"/>
                  <a:pt x="24576" y="1721"/>
                </a:cubicBezTo>
                <a:cubicBezTo>
                  <a:pt x="24533" y="1654"/>
                  <a:pt x="24459" y="1621"/>
                  <a:pt x="24351" y="1621"/>
                </a:cubicBezTo>
                <a:cubicBezTo>
                  <a:pt x="24320" y="1621"/>
                  <a:pt x="24274" y="1630"/>
                  <a:pt x="24214" y="1647"/>
                </a:cubicBezTo>
                <a:cubicBezTo>
                  <a:pt x="24153" y="1664"/>
                  <a:pt x="24099" y="1692"/>
                  <a:pt x="24051" y="1731"/>
                </a:cubicBezTo>
                <a:cubicBezTo>
                  <a:pt x="24023" y="1754"/>
                  <a:pt x="23992" y="1788"/>
                  <a:pt x="23958" y="1833"/>
                </a:cubicBezTo>
                <a:cubicBezTo>
                  <a:pt x="23924" y="1878"/>
                  <a:pt x="23891" y="1933"/>
                  <a:pt x="23860" y="1998"/>
                </a:cubicBezTo>
                <a:cubicBezTo>
                  <a:pt x="23829" y="2063"/>
                  <a:pt x="23802" y="2138"/>
                  <a:pt x="23778" y="2224"/>
                </a:cubicBezTo>
                <a:cubicBezTo>
                  <a:pt x="23754" y="2311"/>
                  <a:pt x="23738" y="2406"/>
                  <a:pt x="23729" y="2510"/>
                </a:cubicBezTo>
                <a:cubicBezTo>
                  <a:pt x="23729" y="2536"/>
                  <a:pt x="23730" y="2576"/>
                  <a:pt x="23731" y="2631"/>
                </a:cubicBezTo>
                <a:cubicBezTo>
                  <a:pt x="23733" y="2686"/>
                  <a:pt x="23743" y="2744"/>
                  <a:pt x="23763" y="2804"/>
                </a:cubicBezTo>
                <a:cubicBezTo>
                  <a:pt x="23783" y="2865"/>
                  <a:pt x="23815" y="2921"/>
                  <a:pt x="23860" y="2974"/>
                </a:cubicBezTo>
                <a:cubicBezTo>
                  <a:pt x="23905" y="3026"/>
                  <a:pt x="23972" y="3059"/>
                  <a:pt x="24059" y="3073"/>
                </a:cubicBezTo>
                <a:cubicBezTo>
                  <a:pt x="24150" y="3028"/>
                  <a:pt x="24231" y="2962"/>
                  <a:pt x="24303" y="2876"/>
                </a:cubicBezTo>
                <a:cubicBezTo>
                  <a:pt x="24375" y="2790"/>
                  <a:pt x="24435" y="2696"/>
                  <a:pt x="24485" y="2593"/>
                </a:cubicBezTo>
                <a:cubicBezTo>
                  <a:pt x="24534" y="2490"/>
                  <a:pt x="24572" y="2383"/>
                  <a:pt x="24599" y="2273"/>
                </a:cubicBezTo>
                <a:cubicBezTo>
                  <a:pt x="24626" y="2163"/>
                  <a:pt x="24639" y="2063"/>
                  <a:pt x="24639" y="1973"/>
                </a:cubicBezTo>
                <a:close/>
                <a:moveTo>
                  <a:pt x="25274" y="2794"/>
                </a:moveTo>
                <a:cubicBezTo>
                  <a:pt x="25093" y="2924"/>
                  <a:pt x="24918" y="3029"/>
                  <a:pt x="24747" y="3111"/>
                </a:cubicBezTo>
                <a:cubicBezTo>
                  <a:pt x="24576" y="3193"/>
                  <a:pt x="24385" y="3234"/>
                  <a:pt x="24174" y="3234"/>
                </a:cubicBezTo>
                <a:cubicBezTo>
                  <a:pt x="24114" y="3234"/>
                  <a:pt x="24068" y="3228"/>
                  <a:pt x="24034" y="3217"/>
                </a:cubicBezTo>
                <a:cubicBezTo>
                  <a:pt x="23901" y="3288"/>
                  <a:pt x="23762" y="3323"/>
                  <a:pt x="23615" y="3323"/>
                </a:cubicBezTo>
                <a:cubicBezTo>
                  <a:pt x="23564" y="3323"/>
                  <a:pt x="23515" y="3315"/>
                  <a:pt x="23467" y="3300"/>
                </a:cubicBezTo>
                <a:cubicBezTo>
                  <a:pt x="23419" y="3284"/>
                  <a:pt x="23376" y="3258"/>
                  <a:pt x="23338" y="3221"/>
                </a:cubicBezTo>
                <a:cubicBezTo>
                  <a:pt x="23299" y="3185"/>
                  <a:pt x="23269" y="3137"/>
                  <a:pt x="23247" y="3077"/>
                </a:cubicBezTo>
                <a:cubicBezTo>
                  <a:pt x="23224" y="3018"/>
                  <a:pt x="23213" y="2946"/>
                  <a:pt x="23213" y="2862"/>
                </a:cubicBezTo>
                <a:cubicBezTo>
                  <a:pt x="23213" y="2782"/>
                  <a:pt x="23220" y="2709"/>
                  <a:pt x="23234" y="2641"/>
                </a:cubicBezTo>
                <a:cubicBezTo>
                  <a:pt x="23248" y="2574"/>
                  <a:pt x="23268" y="2497"/>
                  <a:pt x="23293" y="2413"/>
                </a:cubicBezTo>
                <a:cubicBezTo>
                  <a:pt x="23313" y="2345"/>
                  <a:pt x="23336" y="2278"/>
                  <a:pt x="23363" y="2212"/>
                </a:cubicBezTo>
                <a:cubicBezTo>
                  <a:pt x="23390" y="2145"/>
                  <a:pt x="23417" y="2083"/>
                  <a:pt x="23445" y="2026"/>
                </a:cubicBezTo>
                <a:cubicBezTo>
                  <a:pt x="23474" y="1968"/>
                  <a:pt x="23503" y="1915"/>
                  <a:pt x="23532" y="1869"/>
                </a:cubicBezTo>
                <a:cubicBezTo>
                  <a:pt x="23562" y="1822"/>
                  <a:pt x="23589" y="1786"/>
                  <a:pt x="23615" y="1761"/>
                </a:cubicBezTo>
                <a:cubicBezTo>
                  <a:pt x="23635" y="1741"/>
                  <a:pt x="23660" y="1724"/>
                  <a:pt x="23691" y="1708"/>
                </a:cubicBezTo>
                <a:cubicBezTo>
                  <a:pt x="23722" y="1693"/>
                  <a:pt x="23757" y="1685"/>
                  <a:pt x="23797" y="1685"/>
                </a:cubicBezTo>
                <a:cubicBezTo>
                  <a:pt x="23825" y="1685"/>
                  <a:pt x="23845" y="1689"/>
                  <a:pt x="23858" y="1697"/>
                </a:cubicBezTo>
                <a:cubicBezTo>
                  <a:pt x="23871" y="1706"/>
                  <a:pt x="23881" y="1714"/>
                  <a:pt x="23890" y="1723"/>
                </a:cubicBezTo>
                <a:lnTo>
                  <a:pt x="23903" y="1723"/>
                </a:lnTo>
                <a:cubicBezTo>
                  <a:pt x="23948" y="1681"/>
                  <a:pt x="23994" y="1639"/>
                  <a:pt x="24042" y="1598"/>
                </a:cubicBezTo>
                <a:cubicBezTo>
                  <a:pt x="24090" y="1557"/>
                  <a:pt x="24142" y="1520"/>
                  <a:pt x="24197" y="1488"/>
                </a:cubicBezTo>
                <a:cubicBezTo>
                  <a:pt x="24252" y="1456"/>
                  <a:pt x="24312" y="1429"/>
                  <a:pt x="24377" y="1408"/>
                </a:cubicBezTo>
                <a:cubicBezTo>
                  <a:pt x="24442" y="1386"/>
                  <a:pt x="24516" y="1376"/>
                  <a:pt x="24601" y="1376"/>
                </a:cubicBezTo>
                <a:cubicBezTo>
                  <a:pt x="24708" y="1376"/>
                  <a:pt x="24798" y="1410"/>
                  <a:pt x="24870" y="1479"/>
                </a:cubicBezTo>
                <a:cubicBezTo>
                  <a:pt x="24942" y="1549"/>
                  <a:pt x="24978" y="1666"/>
                  <a:pt x="24978" y="1833"/>
                </a:cubicBezTo>
                <a:cubicBezTo>
                  <a:pt x="24978" y="1935"/>
                  <a:pt x="24958" y="2046"/>
                  <a:pt x="24919" y="2167"/>
                </a:cubicBezTo>
                <a:cubicBezTo>
                  <a:pt x="24879" y="2289"/>
                  <a:pt x="24824" y="2408"/>
                  <a:pt x="24753" y="2525"/>
                </a:cubicBezTo>
                <a:cubicBezTo>
                  <a:pt x="24683" y="2642"/>
                  <a:pt x="24601" y="2751"/>
                  <a:pt x="24508" y="2853"/>
                </a:cubicBezTo>
                <a:cubicBezTo>
                  <a:pt x="24415" y="2955"/>
                  <a:pt x="24313" y="3038"/>
                  <a:pt x="24203" y="3103"/>
                </a:cubicBezTo>
                <a:cubicBezTo>
                  <a:pt x="24206" y="3106"/>
                  <a:pt x="24220" y="3109"/>
                  <a:pt x="24245" y="3113"/>
                </a:cubicBezTo>
                <a:cubicBezTo>
                  <a:pt x="24271" y="3118"/>
                  <a:pt x="24306" y="3120"/>
                  <a:pt x="24351" y="3120"/>
                </a:cubicBezTo>
                <a:cubicBezTo>
                  <a:pt x="24473" y="3120"/>
                  <a:pt x="24610" y="3087"/>
                  <a:pt x="24764" y="3020"/>
                </a:cubicBezTo>
                <a:cubicBezTo>
                  <a:pt x="24918" y="2954"/>
                  <a:pt x="25075" y="2862"/>
                  <a:pt x="25236" y="2743"/>
                </a:cubicBezTo>
                <a:lnTo>
                  <a:pt x="25274" y="2794"/>
                </a:lnTo>
                <a:close/>
                <a:moveTo>
                  <a:pt x="23327" y="2743"/>
                </a:moveTo>
                <a:cubicBezTo>
                  <a:pt x="23304" y="2760"/>
                  <a:pt x="23273" y="2782"/>
                  <a:pt x="23232" y="2811"/>
                </a:cubicBezTo>
                <a:cubicBezTo>
                  <a:pt x="23191" y="2839"/>
                  <a:pt x="23147" y="2869"/>
                  <a:pt x="23101" y="2900"/>
                </a:cubicBezTo>
                <a:cubicBezTo>
                  <a:pt x="23054" y="2931"/>
                  <a:pt x="23007" y="2962"/>
                  <a:pt x="22959" y="2993"/>
                </a:cubicBezTo>
                <a:cubicBezTo>
                  <a:pt x="22911" y="3024"/>
                  <a:pt x="22867" y="3051"/>
                  <a:pt x="22827" y="3073"/>
                </a:cubicBezTo>
                <a:cubicBezTo>
                  <a:pt x="22743" y="3124"/>
                  <a:pt x="22671" y="3164"/>
                  <a:pt x="22612" y="3194"/>
                </a:cubicBezTo>
                <a:cubicBezTo>
                  <a:pt x="22552" y="3223"/>
                  <a:pt x="22502" y="3247"/>
                  <a:pt x="22461" y="3264"/>
                </a:cubicBezTo>
                <a:cubicBezTo>
                  <a:pt x="22420" y="3281"/>
                  <a:pt x="22386" y="3292"/>
                  <a:pt x="22358" y="3297"/>
                </a:cubicBezTo>
                <a:cubicBezTo>
                  <a:pt x="22329" y="3303"/>
                  <a:pt x="22304" y="3306"/>
                  <a:pt x="22281" y="3306"/>
                </a:cubicBezTo>
                <a:cubicBezTo>
                  <a:pt x="22245" y="3306"/>
                  <a:pt x="22221" y="3293"/>
                  <a:pt x="22210" y="3266"/>
                </a:cubicBezTo>
                <a:cubicBezTo>
                  <a:pt x="22198" y="3239"/>
                  <a:pt x="22193" y="3213"/>
                  <a:pt x="22193" y="3187"/>
                </a:cubicBezTo>
                <a:cubicBezTo>
                  <a:pt x="22193" y="3131"/>
                  <a:pt x="22206" y="3045"/>
                  <a:pt x="22233" y="2929"/>
                </a:cubicBezTo>
                <a:cubicBezTo>
                  <a:pt x="22260" y="2814"/>
                  <a:pt x="22300" y="2650"/>
                  <a:pt x="22353" y="2438"/>
                </a:cubicBezTo>
                <a:lnTo>
                  <a:pt x="22396" y="2269"/>
                </a:lnTo>
                <a:lnTo>
                  <a:pt x="22379" y="2260"/>
                </a:lnTo>
                <a:cubicBezTo>
                  <a:pt x="22331" y="2311"/>
                  <a:pt x="22274" y="2380"/>
                  <a:pt x="22207" y="2468"/>
                </a:cubicBezTo>
                <a:cubicBezTo>
                  <a:pt x="22141" y="2555"/>
                  <a:pt x="22067" y="2647"/>
                  <a:pt x="21985" y="2743"/>
                </a:cubicBezTo>
                <a:cubicBezTo>
                  <a:pt x="21895" y="2850"/>
                  <a:pt x="21814" y="2936"/>
                  <a:pt x="21744" y="3001"/>
                </a:cubicBezTo>
                <a:cubicBezTo>
                  <a:pt x="21673" y="3066"/>
                  <a:pt x="21610" y="3117"/>
                  <a:pt x="21553" y="3154"/>
                </a:cubicBezTo>
                <a:cubicBezTo>
                  <a:pt x="21497" y="3190"/>
                  <a:pt x="21447" y="3215"/>
                  <a:pt x="21403" y="3228"/>
                </a:cubicBezTo>
                <a:cubicBezTo>
                  <a:pt x="21359" y="3240"/>
                  <a:pt x="21319" y="3247"/>
                  <a:pt x="21283" y="3247"/>
                </a:cubicBezTo>
                <a:cubicBezTo>
                  <a:pt x="21218" y="3247"/>
                  <a:pt x="21174" y="3222"/>
                  <a:pt x="21151" y="3173"/>
                </a:cubicBezTo>
                <a:cubicBezTo>
                  <a:pt x="21129" y="3123"/>
                  <a:pt x="21117" y="3069"/>
                  <a:pt x="21117" y="3010"/>
                </a:cubicBezTo>
                <a:cubicBezTo>
                  <a:pt x="21117" y="2993"/>
                  <a:pt x="21120" y="2970"/>
                  <a:pt x="21124" y="2942"/>
                </a:cubicBezTo>
                <a:cubicBezTo>
                  <a:pt x="21128" y="2914"/>
                  <a:pt x="21134" y="2884"/>
                  <a:pt x="21141" y="2853"/>
                </a:cubicBezTo>
                <a:cubicBezTo>
                  <a:pt x="21148" y="2822"/>
                  <a:pt x="21158" y="2792"/>
                  <a:pt x="21170" y="2764"/>
                </a:cubicBezTo>
                <a:cubicBezTo>
                  <a:pt x="21183" y="2736"/>
                  <a:pt x="21198" y="2712"/>
                  <a:pt x="21215" y="2692"/>
                </a:cubicBezTo>
                <a:cubicBezTo>
                  <a:pt x="21237" y="2670"/>
                  <a:pt x="21264" y="2651"/>
                  <a:pt x="21295" y="2635"/>
                </a:cubicBezTo>
                <a:cubicBezTo>
                  <a:pt x="21326" y="2620"/>
                  <a:pt x="21356" y="2608"/>
                  <a:pt x="21384" y="2599"/>
                </a:cubicBezTo>
                <a:cubicBezTo>
                  <a:pt x="21384" y="2619"/>
                  <a:pt x="21383" y="2646"/>
                  <a:pt x="21382" y="2682"/>
                </a:cubicBezTo>
                <a:cubicBezTo>
                  <a:pt x="21381" y="2717"/>
                  <a:pt x="21383" y="2751"/>
                  <a:pt x="21390" y="2785"/>
                </a:cubicBezTo>
                <a:cubicBezTo>
                  <a:pt x="21398" y="2819"/>
                  <a:pt x="21410" y="2849"/>
                  <a:pt x="21426" y="2874"/>
                </a:cubicBezTo>
                <a:cubicBezTo>
                  <a:pt x="21443" y="2900"/>
                  <a:pt x="21469" y="2912"/>
                  <a:pt x="21503" y="2912"/>
                </a:cubicBezTo>
                <a:cubicBezTo>
                  <a:pt x="21522" y="2912"/>
                  <a:pt x="21544" y="2911"/>
                  <a:pt x="21566" y="2908"/>
                </a:cubicBezTo>
                <a:cubicBezTo>
                  <a:pt x="21589" y="2905"/>
                  <a:pt x="21617" y="2894"/>
                  <a:pt x="21651" y="2874"/>
                </a:cubicBezTo>
                <a:cubicBezTo>
                  <a:pt x="21685" y="2854"/>
                  <a:pt x="21726" y="2823"/>
                  <a:pt x="21774" y="2781"/>
                </a:cubicBezTo>
                <a:cubicBezTo>
                  <a:pt x="21822" y="2739"/>
                  <a:pt x="21881" y="2678"/>
                  <a:pt x="21951" y="2599"/>
                </a:cubicBezTo>
                <a:cubicBezTo>
                  <a:pt x="22019" y="2523"/>
                  <a:pt x="22078" y="2455"/>
                  <a:pt x="22129" y="2396"/>
                </a:cubicBezTo>
                <a:cubicBezTo>
                  <a:pt x="22180" y="2337"/>
                  <a:pt x="22224" y="2283"/>
                  <a:pt x="22262" y="2235"/>
                </a:cubicBezTo>
                <a:cubicBezTo>
                  <a:pt x="22301" y="2187"/>
                  <a:pt x="22334" y="2143"/>
                  <a:pt x="22364" y="2104"/>
                </a:cubicBezTo>
                <a:cubicBezTo>
                  <a:pt x="22394" y="2064"/>
                  <a:pt x="22421" y="2025"/>
                  <a:pt x="22447" y="1985"/>
                </a:cubicBezTo>
                <a:cubicBezTo>
                  <a:pt x="22475" y="1892"/>
                  <a:pt x="22506" y="1803"/>
                  <a:pt x="22540" y="1717"/>
                </a:cubicBezTo>
                <a:cubicBezTo>
                  <a:pt x="22574" y="1630"/>
                  <a:pt x="22610" y="1551"/>
                  <a:pt x="22650" y="1477"/>
                </a:cubicBezTo>
                <a:cubicBezTo>
                  <a:pt x="22669" y="1452"/>
                  <a:pt x="22696" y="1432"/>
                  <a:pt x="22728" y="1416"/>
                </a:cubicBezTo>
                <a:cubicBezTo>
                  <a:pt x="22760" y="1400"/>
                  <a:pt x="22793" y="1387"/>
                  <a:pt x="22825" y="1376"/>
                </a:cubicBezTo>
                <a:cubicBezTo>
                  <a:pt x="22858" y="1365"/>
                  <a:pt x="22888" y="1357"/>
                  <a:pt x="22916" y="1353"/>
                </a:cubicBezTo>
                <a:cubicBezTo>
                  <a:pt x="22945" y="1348"/>
                  <a:pt x="22966" y="1346"/>
                  <a:pt x="22980" y="1346"/>
                </a:cubicBezTo>
                <a:cubicBezTo>
                  <a:pt x="23011" y="1346"/>
                  <a:pt x="23026" y="1366"/>
                  <a:pt x="23026" y="1405"/>
                </a:cubicBezTo>
                <a:cubicBezTo>
                  <a:pt x="23026" y="1428"/>
                  <a:pt x="23019" y="1462"/>
                  <a:pt x="23005" y="1507"/>
                </a:cubicBezTo>
                <a:cubicBezTo>
                  <a:pt x="22991" y="1552"/>
                  <a:pt x="22973" y="1602"/>
                  <a:pt x="22950" y="1657"/>
                </a:cubicBezTo>
                <a:cubicBezTo>
                  <a:pt x="22928" y="1712"/>
                  <a:pt x="22903" y="1769"/>
                  <a:pt x="22876" y="1827"/>
                </a:cubicBezTo>
                <a:cubicBezTo>
                  <a:pt x="22849" y="1884"/>
                  <a:pt x="22823" y="1939"/>
                  <a:pt x="22798" y="1990"/>
                </a:cubicBezTo>
                <a:cubicBezTo>
                  <a:pt x="22767" y="2066"/>
                  <a:pt x="22736" y="2154"/>
                  <a:pt x="22705" y="2254"/>
                </a:cubicBezTo>
                <a:cubicBezTo>
                  <a:pt x="22674" y="2354"/>
                  <a:pt x="22645" y="2452"/>
                  <a:pt x="22620" y="2546"/>
                </a:cubicBezTo>
                <a:cubicBezTo>
                  <a:pt x="22595" y="2641"/>
                  <a:pt x="22574" y="2725"/>
                  <a:pt x="22557" y="2800"/>
                </a:cubicBezTo>
                <a:cubicBezTo>
                  <a:pt x="22540" y="2875"/>
                  <a:pt x="22531" y="2924"/>
                  <a:pt x="22531" y="2946"/>
                </a:cubicBezTo>
                <a:cubicBezTo>
                  <a:pt x="22531" y="2966"/>
                  <a:pt x="22532" y="2988"/>
                  <a:pt x="22533" y="3012"/>
                </a:cubicBezTo>
                <a:cubicBezTo>
                  <a:pt x="22535" y="3036"/>
                  <a:pt x="22554" y="3048"/>
                  <a:pt x="22590" y="3048"/>
                </a:cubicBezTo>
                <a:cubicBezTo>
                  <a:pt x="22630" y="3048"/>
                  <a:pt x="22676" y="3037"/>
                  <a:pt x="22728" y="3016"/>
                </a:cubicBezTo>
                <a:cubicBezTo>
                  <a:pt x="22780" y="2995"/>
                  <a:pt x="22837" y="2967"/>
                  <a:pt x="22899" y="2933"/>
                </a:cubicBezTo>
                <a:cubicBezTo>
                  <a:pt x="22962" y="2900"/>
                  <a:pt x="23026" y="2862"/>
                  <a:pt x="23092" y="2819"/>
                </a:cubicBezTo>
                <a:cubicBezTo>
                  <a:pt x="23158" y="2777"/>
                  <a:pt x="23224" y="2735"/>
                  <a:pt x="23289" y="2692"/>
                </a:cubicBezTo>
                <a:lnTo>
                  <a:pt x="23327" y="2743"/>
                </a:lnTo>
                <a:close/>
                <a:moveTo>
                  <a:pt x="21312" y="2739"/>
                </a:moveTo>
                <a:cubicBezTo>
                  <a:pt x="21290" y="2761"/>
                  <a:pt x="21257" y="2787"/>
                  <a:pt x="21215" y="2817"/>
                </a:cubicBezTo>
                <a:cubicBezTo>
                  <a:pt x="21172" y="2847"/>
                  <a:pt x="21127" y="2876"/>
                  <a:pt x="21079" y="2906"/>
                </a:cubicBezTo>
                <a:cubicBezTo>
                  <a:pt x="21031" y="2936"/>
                  <a:pt x="20983" y="2965"/>
                  <a:pt x="20935" y="2995"/>
                </a:cubicBezTo>
                <a:cubicBezTo>
                  <a:pt x="20887" y="3024"/>
                  <a:pt x="20847" y="3051"/>
                  <a:pt x="20813" y="3073"/>
                </a:cubicBezTo>
                <a:cubicBezTo>
                  <a:pt x="20669" y="3166"/>
                  <a:pt x="20547" y="3237"/>
                  <a:pt x="20447" y="3285"/>
                </a:cubicBezTo>
                <a:cubicBezTo>
                  <a:pt x="20346" y="3333"/>
                  <a:pt x="20275" y="3357"/>
                  <a:pt x="20233" y="3357"/>
                </a:cubicBezTo>
                <a:cubicBezTo>
                  <a:pt x="20207" y="3357"/>
                  <a:pt x="20192" y="3348"/>
                  <a:pt x="20186" y="3329"/>
                </a:cubicBezTo>
                <a:cubicBezTo>
                  <a:pt x="20181" y="3311"/>
                  <a:pt x="20178" y="3290"/>
                  <a:pt x="20178" y="3268"/>
                </a:cubicBezTo>
                <a:cubicBezTo>
                  <a:pt x="20178" y="3245"/>
                  <a:pt x="20183" y="3209"/>
                  <a:pt x="20195" y="3158"/>
                </a:cubicBezTo>
                <a:cubicBezTo>
                  <a:pt x="20206" y="3107"/>
                  <a:pt x="20221" y="3049"/>
                  <a:pt x="20239" y="2984"/>
                </a:cubicBezTo>
                <a:cubicBezTo>
                  <a:pt x="20257" y="2919"/>
                  <a:pt x="20277" y="2850"/>
                  <a:pt x="20298" y="2777"/>
                </a:cubicBezTo>
                <a:cubicBezTo>
                  <a:pt x="20320" y="2703"/>
                  <a:pt x="20340" y="2633"/>
                  <a:pt x="20360" y="2565"/>
                </a:cubicBezTo>
                <a:cubicBezTo>
                  <a:pt x="20385" y="2483"/>
                  <a:pt x="20410" y="2404"/>
                  <a:pt x="20434" y="2328"/>
                </a:cubicBezTo>
                <a:cubicBezTo>
                  <a:pt x="20458" y="2252"/>
                  <a:pt x="20479" y="2181"/>
                  <a:pt x="20497" y="2117"/>
                </a:cubicBezTo>
                <a:cubicBezTo>
                  <a:pt x="20516" y="2052"/>
                  <a:pt x="20531" y="1994"/>
                  <a:pt x="20544" y="1945"/>
                </a:cubicBezTo>
                <a:cubicBezTo>
                  <a:pt x="20557" y="1896"/>
                  <a:pt x="20564" y="1857"/>
                  <a:pt x="20567" y="1829"/>
                </a:cubicBezTo>
                <a:cubicBezTo>
                  <a:pt x="20567" y="1815"/>
                  <a:pt x="20566" y="1803"/>
                  <a:pt x="20565" y="1793"/>
                </a:cubicBezTo>
                <a:cubicBezTo>
                  <a:pt x="20564" y="1783"/>
                  <a:pt x="20547" y="1778"/>
                  <a:pt x="20516" y="1778"/>
                </a:cubicBezTo>
                <a:cubicBezTo>
                  <a:pt x="20499" y="1778"/>
                  <a:pt x="20469" y="1793"/>
                  <a:pt x="20425" y="1824"/>
                </a:cubicBezTo>
                <a:cubicBezTo>
                  <a:pt x="20382" y="1856"/>
                  <a:pt x="20332" y="1898"/>
                  <a:pt x="20275" y="1951"/>
                </a:cubicBezTo>
                <a:cubicBezTo>
                  <a:pt x="20219" y="2005"/>
                  <a:pt x="20157" y="2067"/>
                  <a:pt x="20091" y="2138"/>
                </a:cubicBezTo>
                <a:cubicBezTo>
                  <a:pt x="20025" y="2208"/>
                  <a:pt x="19960" y="2282"/>
                  <a:pt x="19898" y="2358"/>
                </a:cubicBezTo>
                <a:cubicBezTo>
                  <a:pt x="19819" y="2454"/>
                  <a:pt x="19757" y="2540"/>
                  <a:pt x="19710" y="2616"/>
                </a:cubicBezTo>
                <a:cubicBezTo>
                  <a:pt x="19663" y="2692"/>
                  <a:pt x="19620" y="2771"/>
                  <a:pt x="19581" y="2853"/>
                </a:cubicBezTo>
                <a:cubicBezTo>
                  <a:pt x="19541" y="2938"/>
                  <a:pt x="19507" y="3005"/>
                  <a:pt x="19477" y="3054"/>
                </a:cubicBezTo>
                <a:cubicBezTo>
                  <a:pt x="19448" y="3103"/>
                  <a:pt x="19421" y="3141"/>
                  <a:pt x="19397" y="3166"/>
                </a:cubicBezTo>
                <a:cubicBezTo>
                  <a:pt x="19373" y="3192"/>
                  <a:pt x="19350" y="3209"/>
                  <a:pt x="19329" y="3217"/>
                </a:cubicBezTo>
                <a:cubicBezTo>
                  <a:pt x="19308" y="3226"/>
                  <a:pt x="19286" y="3230"/>
                  <a:pt x="19263" y="3230"/>
                </a:cubicBezTo>
                <a:cubicBezTo>
                  <a:pt x="19235" y="3230"/>
                  <a:pt x="19219" y="3218"/>
                  <a:pt x="19215" y="3196"/>
                </a:cubicBezTo>
                <a:cubicBezTo>
                  <a:pt x="19211" y="3173"/>
                  <a:pt x="19208" y="3158"/>
                  <a:pt x="19208" y="3149"/>
                </a:cubicBezTo>
                <a:cubicBezTo>
                  <a:pt x="19208" y="3118"/>
                  <a:pt x="19214" y="3080"/>
                  <a:pt x="19225" y="3035"/>
                </a:cubicBezTo>
                <a:cubicBezTo>
                  <a:pt x="19237" y="2990"/>
                  <a:pt x="19258" y="2935"/>
                  <a:pt x="19289" y="2870"/>
                </a:cubicBezTo>
                <a:cubicBezTo>
                  <a:pt x="19311" y="2822"/>
                  <a:pt x="19328" y="2784"/>
                  <a:pt x="19340" y="2756"/>
                </a:cubicBezTo>
                <a:cubicBezTo>
                  <a:pt x="19351" y="2727"/>
                  <a:pt x="19364" y="2696"/>
                  <a:pt x="19378" y="2663"/>
                </a:cubicBezTo>
                <a:lnTo>
                  <a:pt x="19547" y="2078"/>
                </a:lnTo>
                <a:cubicBezTo>
                  <a:pt x="19558" y="2042"/>
                  <a:pt x="19570" y="2002"/>
                  <a:pt x="19581" y="1958"/>
                </a:cubicBezTo>
                <a:cubicBezTo>
                  <a:pt x="19592" y="1914"/>
                  <a:pt x="19604" y="1871"/>
                  <a:pt x="19615" y="1829"/>
                </a:cubicBezTo>
                <a:cubicBezTo>
                  <a:pt x="19626" y="1786"/>
                  <a:pt x="19636" y="1748"/>
                  <a:pt x="19644" y="1714"/>
                </a:cubicBezTo>
                <a:cubicBezTo>
                  <a:pt x="19653" y="1681"/>
                  <a:pt x="19660" y="1657"/>
                  <a:pt x="19666" y="1642"/>
                </a:cubicBezTo>
                <a:cubicBezTo>
                  <a:pt x="19677" y="1597"/>
                  <a:pt x="19699" y="1558"/>
                  <a:pt x="19731" y="1524"/>
                </a:cubicBezTo>
                <a:cubicBezTo>
                  <a:pt x="19764" y="1490"/>
                  <a:pt x="19799" y="1463"/>
                  <a:pt x="19837" y="1441"/>
                </a:cubicBezTo>
                <a:cubicBezTo>
                  <a:pt x="19875" y="1420"/>
                  <a:pt x="19912" y="1404"/>
                  <a:pt x="19947" y="1393"/>
                </a:cubicBezTo>
                <a:cubicBezTo>
                  <a:pt x="19982" y="1381"/>
                  <a:pt x="20010" y="1376"/>
                  <a:pt x="20030" y="1376"/>
                </a:cubicBezTo>
                <a:cubicBezTo>
                  <a:pt x="20049" y="1376"/>
                  <a:pt x="20059" y="1391"/>
                  <a:pt x="20059" y="1422"/>
                </a:cubicBezTo>
                <a:cubicBezTo>
                  <a:pt x="20056" y="1445"/>
                  <a:pt x="20044" y="1488"/>
                  <a:pt x="20023" y="1551"/>
                </a:cubicBezTo>
                <a:cubicBezTo>
                  <a:pt x="20002" y="1615"/>
                  <a:pt x="19982" y="1676"/>
                  <a:pt x="19962" y="1736"/>
                </a:cubicBezTo>
                <a:cubicBezTo>
                  <a:pt x="19936" y="1815"/>
                  <a:pt x="19915" y="1881"/>
                  <a:pt x="19898" y="1935"/>
                </a:cubicBezTo>
                <a:cubicBezTo>
                  <a:pt x="19881" y="1988"/>
                  <a:pt x="19865" y="2037"/>
                  <a:pt x="19850" y="2081"/>
                </a:cubicBezTo>
                <a:cubicBezTo>
                  <a:pt x="19834" y="2124"/>
                  <a:pt x="19820" y="2166"/>
                  <a:pt x="19807" y="2205"/>
                </a:cubicBezTo>
                <a:cubicBezTo>
                  <a:pt x="19795" y="2245"/>
                  <a:pt x="19780" y="2289"/>
                  <a:pt x="19763" y="2337"/>
                </a:cubicBezTo>
                <a:lnTo>
                  <a:pt x="19776" y="2337"/>
                </a:lnTo>
                <a:cubicBezTo>
                  <a:pt x="19931" y="2165"/>
                  <a:pt x="20073" y="2021"/>
                  <a:pt x="20201" y="1905"/>
                </a:cubicBezTo>
                <a:cubicBezTo>
                  <a:pt x="20329" y="1789"/>
                  <a:pt x="20441" y="1696"/>
                  <a:pt x="20535" y="1626"/>
                </a:cubicBezTo>
                <a:cubicBezTo>
                  <a:pt x="20630" y="1555"/>
                  <a:pt x="20709" y="1506"/>
                  <a:pt x="20772" y="1477"/>
                </a:cubicBezTo>
                <a:cubicBezTo>
                  <a:pt x="20836" y="1449"/>
                  <a:pt x="20883" y="1435"/>
                  <a:pt x="20914" y="1435"/>
                </a:cubicBezTo>
                <a:cubicBezTo>
                  <a:pt x="20937" y="1435"/>
                  <a:pt x="20952" y="1443"/>
                  <a:pt x="20959" y="1458"/>
                </a:cubicBezTo>
                <a:cubicBezTo>
                  <a:pt x="20966" y="1474"/>
                  <a:pt x="20968" y="1493"/>
                  <a:pt x="20965" y="1515"/>
                </a:cubicBezTo>
                <a:cubicBezTo>
                  <a:pt x="20959" y="1589"/>
                  <a:pt x="20935" y="1697"/>
                  <a:pt x="20891" y="1839"/>
                </a:cubicBezTo>
                <a:cubicBezTo>
                  <a:pt x="20847" y="1982"/>
                  <a:pt x="20797" y="2146"/>
                  <a:pt x="20741" y="2332"/>
                </a:cubicBezTo>
                <a:cubicBezTo>
                  <a:pt x="20732" y="2366"/>
                  <a:pt x="20717" y="2416"/>
                  <a:pt x="20696" y="2483"/>
                </a:cubicBezTo>
                <a:cubicBezTo>
                  <a:pt x="20675" y="2549"/>
                  <a:pt x="20653" y="2617"/>
                  <a:pt x="20631" y="2688"/>
                </a:cubicBezTo>
                <a:cubicBezTo>
                  <a:pt x="20608" y="2759"/>
                  <a:pt x="20588" y="2823"/>
                  <a:pt x="20571" y="2881"/>
                </a:cubicBezTo>
                <a:cubicBezTo>
                  <a:pt x="20554" y="2938"/>
                  <a:pt x="20546" y="2974"/>
                  <a:pt x="20546" y="2988"/>
                </a:cubicBezTo>
                <a:cubicBezTo>
                  <a:pt x="20546" y="3008"/>
                  <a:pt x="20545" y="3024"/>
                  <a:pt x="20544" y="3035"/>
                </a:cubicBezTo>
                <a:cubicBezTo>
                  <a:pt x="20542" y="3046"/>
                  <a:pt x="20556" y="3052"/>
                  <a:pt x="20584" y="3052"/>
                </a:cubicBezTo>
                <a:cubicBezTo>
                  <a:pt x="20615" y="3052"/>
                  <a:pt x="20657" y="3041"/>
                  <a:pt x="20709" y="3018"/>
                </a:cubicBezTo>
                <a:cubicBezTo>
                  <a:pt x="20761" y="2996"/>
                  <a:pt x="20818" y="2967"/>
                  <a:pt x="20878" y="2933"/>
                </a:cubicBezTo>
                <a:cubicBezTo>
                  <a:pt x="20939" y="2900"/>
                  <a:pt x="21004" y="2861"/>
                  <a:pt x="21073" y="2817"/>
                </a:cubicBezTo>
                <a:cubicBezTo>
                  <a:pt x="21142" y="2773"/>
                  <a:pt x="21209" y="2730"/>
                  <a:pt x="21274" y="2688"/>
                </a:cubicBezTo>
                <a:lnTo>
                  <a:pt x="21312" y="2739"/>
                </a:lnTo>
                <a:close/>
                <a:moveTo>
                  <a:pt x="51060" y="1431"/>
                </a:moveTo>
                <a:cubicBezTo>
                  <a:pt x="51060" y="1451"/>
                  <a:pt x="51059" y="1471"/>
                  <a:pt x="51056" y="1492"/>
                </a:cubicBezTo>
                <a:cubicBezTo>
                  <a:pt x="51053" y="1513"/>
                  <a:pt x="51045" y="1540"/>
                  <a:pt x="51033" y="1573"/>
                </a:cubicBezTo>
                <a:cubicBezTo>
                  <a:pt x="51020" y="1605"/>
                  <a:pt x="51000" y="1645"/>
                  <a:pt x="50971" y="1693"/>
                </a:cubicBezTo>
                <a:cubicBezTo>
                  <a:pt x="50943" y="1741"/>
                  <a:pt x="50902" y="1800"/>
                  <a:pt x="50849" y="1871"/>
                </a:cubicBezTo>
                <a:cubicBezTo>
                  <a:pt x="50823" y="1927"/>
                  <a:pt x="50797" y="2000"/>
                  <a:pt x="50770" y="2089"/>
                </a:cubicBezTo>
                <a:cubicBezTo>
                  <a:pt x="50744" y="2178"/>
                  <a:pt x="50717" y="2259"/>
                  <a:pt x="50692" y="2332"/>
                </a:cubicBezTo>
                <a:cubicBezTo>
                  <a:pt x="50669" y="2397"/>
                  <a:pt x="50644" y="2480"/>
                  <a:pt x="50616" y="2580"/>
                </a:cubicBezTo>
                <a:cubicBezTo>
                  <a:pt x="50588" y="2680"/>
                  <a:pt x="50574" y="2802"/>
                  <a:pt x="50574" y="2946"/>
                </a:cubicBezTo>
                <a:cubicBezTo>
                  <a:pt x="50574" y="2997"/>
                  <a:pt x="50578" y="3041"/>
                  <a:pt x="50586" y="3079"/>
                </a:cubicBezTo>
                <a:cubicBezTo>
                  <a:pt x="50595" y="3118"/>
                  <a:pt x="50605" y="3158"/>
                  <a:pt x="50616" y="3200"/>
                </a:cubicBezTo>
                <a:cubicBezTo>
                  <a:pt x="50627" y="3242"/>
                  <a:pt x="50637" y="3289"/>
                  <a:pt x="50645" y="3340"/>
                </a:cubicBezTo>
                <a:cubicBezTo>
                  <a:pt x="50654" y="3391"/>
                  <a:pt x="50658" y="3451"/>
                  <a:pt x="50658" y="3522"/>
                </a:cubicBezTo>
                <a:cubicBezTo>
                  <a:pt x="50658" y="3632"/>
                  <a:pt x="50629" y="3757"/>
                  <a:pt x="50571" y="3899"/>
                </a:cubicBezTo>
                <a:cubicBezTo>
                  <a:pt x="50514" y="4040"/>
                  <a:pt x="50444" y="4176"/>
                  <a:pt x="50364" y="4309"/>
                </a:cubicBezTo>
                <a:cubicBezTo>
                  <a:pt x="50284" y="4442"/>
                  <a:pt x="50199" y="4560"/>
                  <a:pt x="50110" y="4665"/>
                </a:cubicBezTo>
                <a:cubicBezTo>
                  <a:pt x="50021" y="4769"/>
                  <a:pt x="49946" y="4841"/>
                  <a:pt x="49884" y="4881"/>
                </a:cubicBezTo>
                <a:lnTo>
                  <a:pt x="49833" y="4876"/>
                </a:lnTo>
                <a:cubicBezTo>
                  <a:pt x="49895" y="4811"/>
                  <a:pt x="49958" y="4734"/>
                  <a:pt x="50023" y="4644"/>
                </a:cubicBezTo>
                <a:cubicBezTo>
                  <a:pt x="50088" y="4553"/>
                  <a:pt x="50147" y="4457"/>
                  <a:pt x="50199" y="4356"/>
                </a:cubicBezTo>
                <a:cubicBezTo>
                  <a:pt x="50251" y="4254"/>
                  <a:pt x="50294" y="4151"/>
                  <a:pt x="50328" y="4047"/>
                </a:cubicBezTo>
                <a:cubicBezTo>
                  <a:pt x="50362" y="3942"/>
                  <a:pt x="50379" y="3844"/>
                  <a:pt x="50379" y="3750"/>
                </a:cubicBezTo>
                <a:cubicBezTo>
                  <a:pt x="50379" y="3663"/>
                  <a:pt x="50372" y="3585"/>
                  <a:pt x="50358" y="3518"/>
                </a:cubicBezTo>
                <a:cubicBezTo>
                  <a:pt x="50344" y="3450"/>
                  <a:pt x="50328" y="3388"/>
                  <a:pt x="50311" y="3331"/>
                </a:cubicBezTo>
                <a:cubicBezTo>
                  <a:pt x="50294" y="3275"/>
                  <a:pt x="50279" y="3222"/>
                  <a:pt x="50265" y="3173"/>
                </a:cubicBezTo>
                <a:cubicBezTo>
                  <a:pt x="50250" y="3123"/>
                  <a:pt x="50243" y="3073"/>
                  <a:pt x="50243" y="3022"/>
                </a:cubicBezTo>
                <a:cubicBezTo>
                  <a:pt x="50243" y="2952"/>
                  <a:pt x="50252" y="2871"/>
                  <a:pt x="50269" y="2779"/>
                </a:cubicBezTo>
                <a:cubicBezTo>
                  <a:pt x="50286" y="2687"/>
                  <a:pt x="50305" y="2600"/>
                  <a:pt x="50328" y="2519"/>
                </a:cubicBezTo>
                <a:cubicBezTo>
                  <a:pt x="50353" y="2423"/>
                  <a:pt x="50382" y="2325"/>
                  <a:pt x="50413" y="2227"/>
                </a:cubicBezTo>
                <a:cubicBezTo>
                  <a:pt x="50311" y="2328"/>
                  <a:pt x="50204" y="2433"/>
                  <a:pt x="50091" y="2540"/>
                </a:cubicBezTo>
                <a:cubicBezTo>
                  <a:pt x="49992" y="2630"/>
                  <a:pt x="49882" y="2732"/>
                  <a:pt x="49761" y="2845"/>
                </a:cubicBezTo>
                <a:cubicBezTo>
                  <a:pt x="49639" y="2957"/>
                  <a:pt x="49515" y="3066"/>
                  <a:pt x="49388" y="3170"/>
                </a:cubicBezTo>
                <a:cubicBezTo>
                  <a:pt x="49332" y="3218"/>
                  <a:pt x="49283" y="3250"/>
                  <a:pt x="49242" y="3264"/>
                </a:cubicBezTo>
                <a:cubicBezTo>
                  <a:pt x="49201" y="3278"/>
                  <a:pt x="49174" y="3285"/>
                  <a:pt x="49160" y="3285"/>
                </a:cubicBezTo>
                <a:cubicBezTo>
                  <a:pt x="49120" y="3285"/>
                  <a:pt x="49096" y="3271"/>
                  <a:pt x="49088" y="3245"/>
                </a:cubicBezTo>
                <a:cubicBezTo>
                  <a:pt x="49079" y="3218"/>
                  <a:pt x="49075" y="3176"/>
                  <a:pt x="49075" y="3120"/>
                </a:cubicBezTo>
                <a:cubicBezTo>
                  <a:pt x="49075" y="3100"/>
                  <a:pt x="49087" y="3053"/>
                  <a:pt x="49111" y="2980"/>
                </a:cubicBezTo>
                <a:cubicBezTo>
                  <a:pt x="49135" y="2907"/>
                  <a:pt x="49168" y="2815"/>
                  <a:pt x="49211" y="2705"/>
                </a:cubicBezTo>
                <a:lnTo>
                  <a:pt x="49439" y="2125"/>
                </a:lnTo>
                <a:cubicBezTo>
                  <a:pt x="49470" y="2046"/>
                  <a:pt x="49496" y="1981"/>
                  <a:pt x="49515" y="1930"/>
                </a:cubicBezTo>
                <a:cubicBezTo>
                  <a:pt x="49535" y="1879"/>
                  <a:pt x="49551" y="1838"/>
                  <a:pt x="49562" y="1805"/>
                </a:cubicBezTo>
                <a:cubicBezTo>
                  <a:pt x="49573" y="1773"/>
                  <a:pt x="49583" y="1745"/>
                  <a:pt x="49592" y="1723"/>
                </a:cubicBezTo>
                <a:cubicBezTo>
                  <a:pt x="49600" y="1700"/>
                  <a:pt x="49610" y="1676"/>
                  <a:pt x="49621" y="1651"/>
                </a:cubicBezTo>
                <a:cubicBezTo>
                  <a:pt x="49638" y="1609"/>
                  <a:pt x="49663" y="1571"/>
                  <a:pt x="49695" y="1539"/>
                </a:cubicBezTo>
                <a:cubicBezTo>
                  <a:pt x="49728" y="1506"/>
                  <a:pt x="49762" y="1478"/>
                  <a:pt x="49799" y="1454"/>
                </a:cubicBezTo>
                <a:cubicBezTo>
                  <a:pt x="49836" y="1430"/>
                  <a:pt x="49871" y="1412"/>
                  <a:pt x="49905" y="1401"/>
                </a:cubicBezTo>
                <a:cubicBezTo>
                  <a:pt x="49939" y="1390"/>
                  <a:pt x="49965" y="1384"/>
                  <a:pt x="49985" y="1384"/>
                </a:cubicBezTo>
                <a:cubicBezTo>
                  <a:pt x="50005" y="1384"/>
                  <a:pt x="50015" y="1400"/>
                  <a:pt x="50015" y="1431"/>
                </a:cubicBezTo>
                <a:cubicBezTo>
                  <a:pt x="50015" y="1459"/>
                  <a:pt x="50010" y="1494"/>
                  <a:pt x="50000" y="1535"/>
                </a:cubicBezTo>
                <a:cubicBezTo>
                  <a:pt x="49990" y="1575"/>
                  <a:pt x="49971" y="1631"/>
                  <a:pt x="49943" y="1702"/>
                </a:cubicBezTo>
                <a:lnTo>
                  <a:pt x="49685" y="2366"/>
                </a:lnTo>
                <a:cubicBezTo>
                  <a:pt x="49671" y="2406"/>
                  <a:pt x="49654" y="2446"/>
                  <a:pt x="49636" y="2487"/>
                </a:cubicBezTo>
                <a:cubicBezTo>
                  <a:pt x="49618" y="2528"/>
                  <a:pt x="49601" y="2567"/>
                  <a:pt x="49587" y="2605"/>
                </a:cubicBezTo>
                <a:cubicBezTo>
                  <a:pt x="49573" y="2644"/>
                  <a:pt x="49561" y="2677"/>
                  <a:pt x="49551" y="2705"/>
                </a:cubicBezTo>
                <a:cubicBezTo>
                  <a:pt x="49541" y="2733"/>
                  <a:pt x="49536" y="2753"/>
                  <a:pt x="49536" y="2764"/>
                </a:cubicBezTo>
                <a:cubicBezTo>
                  <a:pt x="49536" y="2775"/>
                  <a:pt x="49537" y="2787"/>
                  <a:pt x="49539" y="2798"/>
                </a:cubicBezTo>
                <a:cubicBezTo>
                  <a:pt x="49540" y="2809"/>
                  <a:pt x="49551" y="2815"/>
                  <a:pt x="49570" y="2815"/>
                </a:cubicBezTo>
                <a:cubicBezTo>
                  <a:pt x="49601" y="2815"/>
                  <a:pt x="49647" y="2794"/>
                  <a:pt x="49706" y="2751"/>
                </a:cubicBezTo>
                <a:cubicBezTo>
                  <a:pt x="49765" y="2709"/>
                  <a:pt x="49831" y="2654"/>
                  <a:pt x="49905" y="2586"/>
                </a:cubicBezTo>
                <a:cubicBezTo>
                  <a:pt x="50037" y="2465"/>
                  <a:pt x="50158" y="2349"/>
                  <a:pt x="50267" y="2237"/>
                </a:cubicBezTo>
                <a:cubicBezTo>
                  <a:pt x="50375" y="2126"/>
                  <a:pt x="50452" y="2030"/>
                  <a:pt x="50497" y="1951"/>
                </a:cubicBezTo>
                <a:cubicBezTo>
                  <a:pt x="50514" y="1923"/>
                  <a:pt x="50530" y="1888"/>
                  <a:pt x="50546" y="1846"/>
                </a:cubicBezTo>
                <a:cubicBezTo>
                  <a:pt x="50562" y="1803"/>
                  <a:pt x="50578" y="1760"/>
                  <a:pt x="50597" y="1717"/>
                </a:cubicBezTo>
                <a:cubicBezTo>
                  <a:pt x="50615" y="1673"/>
                  <a:pt x="50635" y="1630"/>
                  <a:pt x="50656" y="1590"/>
                </a:cubicBezTo>
                <a:cubicBezTo>
                  <a:pt x="50677" y="1549"/>
                  <a:pt x="50702" y="1513"/>
                  <a:pt x="50730" y="1482"/>
                </a:cubicBezTo>
                <a:cubicBezTo>
                  <a:pt x="50761" y="1451"/>
                  <a:pt x="50785" y="1430"/>
                  <a:pt x="50802" y="1420"/>
                </a:cubicBezTo>
                <a:cubicBezTo>
                  <a:pt x="50819" y="1410"/>
                  <a:pt x="50844" y="1397"/>
                  <a:pt x="50878" y="1380"/>
                </a:cubicBezTo>
                <a:cubicBezTo>
                  <a:pt x="50901" y="1369"/>
                  <a:pt x="50922" y="1362"/>
                  <a:pt x="50942" y="1359"/>
                </a:cubicBezTo>
                <a:cubicBezTo>
                  <a:pt x="50962" y="1356"/>
                  <a:pt x="50978" y="1355"/>
                  <a:pt x="50993" y="1355"/>
                </a:cubicBezTo>
                <a:cubicBezTo>
                  <a:pt x="51012" y="1355"/>
                  <a:pt x="51029" y="1360"/>
                  <a:pt x="51041" y="1369"/>
                </a:cubicBezTo>
                <a:cubicBezTo>
                  <a:pt x="51054" y="1379"/>
                  <a:pt x="51060" y="1400"/>
                  <a:pt x="51060" y="1431"/>
                </a:cubicBezTo>
                <a:close/>
                <a:moveTo>
                  <a:pt x="48631" y="1685"/>
                </a:moveTo>
                <a:cubicBezTo>
                  <a:pt x="48625" y="1665"/>
                  <a:pt x="48612" y="1647"/>
                  <a:pt x="48593" y="1630"/>
                </a:cubicBezTo>
                <a:cubicBezTo>
                  <a:pt x="48573" y="1613"/>
                  <a:pt x="48550" y="1598"/>
                  <a:pt x="48525" y="1585"/>
                </a:cubicBezTo>
                <a:cubicBezTo>
                  <a:pt x="48499" y="1573"/>
                  <a:pt x="48474" y="1563"/>
                  <a:pt x="48449" y="1558"/>
                </a:cubicBezTo>
                <a:cubicBezTo>
                  <a:pt x="48423" y="1552"/>
                  <a:pt x="48405" y="1549"/>
                  <a:pt x="48394" y="1549"/>
                </a:cubicBezTo>
                <a:cubicBezTo>
                  <a:pt x="48320" y="1549"/>
                  <a:pt x="48251" y="1558"/>
                  <a:pt x="48186" y="1575"/>
                </a:cubicBezTo>
                <a:cubicBezTo>
                  <a:pt x="48121" y="1592"/>
                  <a:pt x="48059" y="1619"/>
                  <a:pt x="47998" y="1657"/>
                </a:cubicBezTo>
                <a:cubicBezTo>
                  <a:pt x="47937" y="1695"/>
                  <a:pt x="47877" y="1745"/>
                  <a:pt x="47818" y="1808"/>
                </a:cubicBezTo>
                <a:cubicBezTo>
                  <a:pt x="47759" y="1870"/>
                  <a:pt x="47698" y="1947"/>
                  <a:pt x="47636" y="2040"/>
                </a:cubicBezTo>
                <a:cubicBezTo>
                  <a:pt x="47602" y="2091"/>
                  <a:pt x="47570" y="2152"/>
                  <a:pt x="47541" y="2222"/>
                </a:cubicBezTo>
                <a:cubicBezTo>
                  <a:pt x="47511" y="2293"/>
                  <a:pt x="47484" y="2364"/>
                  <a:pt x="47460" y="2436"/>
                </a:cubicBezTo>
                <a:cubicBezTo>
                  <a:pt x="47436" y="2508"/>
                  <a:pt x="47418" y="2577"/>
                  <a:pt x="47405" y="2644"/>
                </a:cubicBezTo>
                <a:cubicBezTo>
                  <a:pt x="47393" y="2710"/>
                  <a:pt x="47386" y="2764"/>
                  <a:pt x="47386" y="2806"/>
                </a:cubicBezTo>
                <a:cubicBezTo>
                  <a:pt x="47386" y="2897"/>
                  <a:pt x="47404" y="2958"/>
                  <a:pt x="47439" y="2991"/>
                </a:cubicBezTo>
                <a:cubicBezTo>
                  <a:pt x="47474" y="3023"/>
                  <a:pt x="47512" y="3039"/>
                  <a:pt x="47551" y="3039"/>
                </a:cubicBezTo>
                <a:cubicBezTo>
                  <a:pt x="47647" y="3039"/>
                  <a:pt x="47756" y="2992"/>
                  <a:pt x="47877" y="2897"/>
                </a:cubicBezTo>
                <a:cubicBezTo>
                  <a:pt x="47999" y="2803"/>
                  <a:pt x="48109" y="2650"/>
                  <a:pt x="48207" y="2438"/>
                </a:cubicBezTo>
                <a:cubicBezTo>
                  <a:pt x="48250" y="2348"/>
                  <a:pt x="48283" y="2264"/>
                  <a:pt x="48307" y="2186"/>
                </a:cubicBezTo>
                <a:cubicBezTo>
                  <a:pt x="48331" y="2109"/>
                  <a:pt x="48357" y="2038"/>
                  <a:pt x="48385" y="1973"/>
                </a:cubicBezTo>
                <a:cubicBezTo>
                  <a:pt x="48394" y="1950"/>
                  <a:pt x="48407" y="1922"/>
                  <a:pt x="48425" y="1888"/>
                </a:cubicBezTo>
                <a:cubicBezTo>
                  <a:pt x="48444" y="1854"/>
                  <a:pt x="48465" y="1822"/>
                  <a:pt x="48489" y="1793"/>
                </a:cubicBezTo>
                <a:cubicBezTo>
                  <a:pt x="48513" y="1763"/>
                  <a:pt x="48537" y="1738"/>
                  <a:pt x="48561" y="1717"/>
                </a:cubicBezTo>
                <a:cubicBezTo>
                  <a:pt x="48585" y="1695"/>
                  <a:pt x="48608" y="1685"/>
                  <a:pt x="48631" y="1685"/>
                </a:cubicBezTo>
                <a:close/>
                <a:moveTo>
                  <a:pt x="49236" y="2739"/>
                </a:moveTo>
                <a:cubicBezTo>
                  <a:pt x="49171" y="2798"/>
                  <a:pt x="49090" y="2865"/>
                  <a:pt x="48993" y="2940"/>
                </a:cubicBezTo>
                <a:cubicBezTo>
                  <a:pt x="48895" y="3015"/>
                  <a:pt x="48796" y="3086"/>
                  <a:pt x="48694" y="3154"/>
                </a:cubicBezTo>
                <a:cubicBezTo>
                  <a:pt x="48593" y="3221"/>
                  <a:pt x="48497" y="3278"/>
                  <a:pt x="48406" y="3325"/>
                </a:cubicBezTo>
                <a:cubicBezTo>
                  <a:pt x="48316" y="3372"/>
                  <a:pt x="48244" y="3395"/>
                  <a:pt x="48190" y="3395"/>
                </a:cubicBezTo>
                <a:cubicBezTo>
                  <a:pt x="48148" y="3395"/>
                  <a:pt x="48116" y="3377"/>
                  <a:pt x="48093" y="3342"/>
                </a:cubicBezTo>
                <a:cubicBezTo>
                  <a:pt x="48071" y="3307"/>
                  <a:pt x="48059" y="3262"/>
                  <a:pt x="48059" y="3209"/>
                </a:cubicBezTo>
                <a:cubicBezTo>
                  <a:pt x="48059" y="3180"/>
                  <a:pt x="48061" y="3147"/>
                  <a:pt x="48066" y="3107"/>
                </a:cubicBezTo>
                <a:cubicBezTo>
                  <a:pt x="48070" y="3067"/>
                  <a:pt x="48075" y="3029"/>
                  <a:pt x="48080" y="2991"/>
                </a:cubicBezTo>
                <a:cubicBezTo>
                  <a:pt x="48086" y="2953"/>
                  <a:pt x="48092" y="2916"/>
                  <a:pt x="48099" y="2881"/>
                </a:cubicBezTo>
                <a:cubicBezTo>
                  <a:pt x="48106" y="2845"/>
                  <a:pt x="48113" y="2816"/>
                  <a:pt x="48118" y="2794"/>
                </a:cubicBezTo>
                <a:lnTo>
                  <a:pt x="48102" y="2794"/>
                </a:lnTo>
                <a:cubicBezTo>
                  <a:pt x="47975" y="2952"/>
                  <a:pt x="47840" y="3077"/>
                  <a:pt x="47697" y="3168"/>
                </a:cubicBezTo>
                <a:cubicBezTo>
                  <a:pt x="47555" y="3260"/>
                  <a:pt x="47426" y="3306"/>
                  <a:pt x="47310" y="3306"/>
                </a:cubicBezTo>
                <a:cubicBezTo>
                  <a:pt x="47203" y="3306"/>
                  <a:pt x="47132" y="3272"/>
                  <a:pt x="47098" y="3204"/>
                </a:cubicBezTo>
                <a:cubicBezTo>
                  <a:pt x="47065" y="3137"/>
                  <a:pt x="47048" y="3045"/>
                  <a:pt x="47048" y="2929"/>
                </a:cubicBezTo>
                <a:cubicBezTo>
                  <a:pt x="47048" y="2853"/>
                  <a:pt x="47059" y="2768"/>
                  <a:pt x="47081" y="2673"/>
                </a:cubicBezTo>
                <a:cubicBezTo>
                  <a:pt x="47104" y="2579"/>
                  <a:pt x="47136" y="2483"/>
                  <a:pt x="47179" y="2387"/>
                </a:cubicBezTo>
                <a:cubicBezTo>
                  <a:pt x="47221" y="2291"/>
                  <a:pt x="47272" y="2198"/>
                  <a:pt x="47331" y="2108"/>
                </a:cubicBezTo>
                <a:cubicBezTo>
                  <a:pt x="47390" y="2018"/>
                  <a:pt x="47458" y="1936"/>
                  <a:pt x="47534" y="1863"/>
                </a:cubicBezTo>
                <a:cubicBezTo>
                  <a:pt x="47718" y="1688"/>
                  <a:pt x="47891" y="1567"/>
                  <a:pt x="48055" y="1501"/>
                </a:cubicBezTo>
                <a:cubicBezTo>
                  <a:pt x="48219" y="1434"/>
                  <a:pt x="48378" y="1401"/>
                  <a:pt x="48533" y="1401"/>
                </a:cubicBezTo>
                <a:cubicBezTo>
                  <a:pt x="48562" y="1401"/>
                  <a:pt x="48597" y="1405"/>
                  <a:pt x="48639" y="1412"/>
                </a:cubicBezTo>
                <a:cubicBezTo>
                  <a:pt x="48681" y="1419"/>
                  <a:pt x="48723" y="1432"/>
                  <a:pt x="48764" y="1450"/>
                </a:cubicBezTo>
                <a:cubicBezTo>
                  <a:pt x="48805" y="1468"/>
                  <a:pt x="48840" y="1493"/>
                  <a:pt x="48870" y="1524"/>
                </a:cubicBezTo>
                <a:cubicBezTo>
                  <a:pt x="48899" y="1555"/>
                  <a:pt x="48914" y="1594"/>
                  <a:pt x="48914" y="1642"/>
                </a:cubicBezTo>
                <a:cubicBezTo>
                  <a:pt x="48914" y="1673"/>
                  <a:pt x="48912" y="1700"/>
                  <a:pt x="48908" y="1721"/>
                </a:cubicBezTo>
                <a:cubicBezTo>
                  <a:pt x="48904" y="1742"/>
                  <a:pt x="48896" y="1761"/>
                  <a:pt x="48885" y="1778"/>
                </a:cubicBezTo>
                <a:cubicBezTo>
                  <a:pt x="48873" y="1795"/>
                  <a:pt x="48858" y="1813"/>
                  <a:pt x="48838" y="1833"/>
                </a:cubicBezTo>
                <a:cubicBezTo>
                  <a:pt x="48818" y="1853"/>
                  <a:pt x="48794" y="1875"/>
                  <a:pt x="48766" y="1901"/>
                </a:cubicBezTo>
                <a:cubicBezTo>
                  <a:pt x="48744" y="1963"/>
                  <a:pt x="48717" y="2020"/>
                  <a:pt x="48688" y="2072"/>
                </a:cubicBezTo>
                <a:cubicBezTo>
                  <a:pt x="48658" y="2124"/>
                  <a:pt x="48626" y="2196"/>
                  <a:pt x="48593" y="2286"/>
                </a:cubicBezTo>
                <a:cubicBezTo>
                  <a:pt x="48528" y="2464"/>
                  <a:pt x="48473" y="2616"/>
                  <a:pt x="48430" y="2743"/>
                </a:cubicBezTo>
                <a:cubicBezTo>
                  <a:pt x="48386" y="2870"/>
                  <a:pt x="48364" y="2948"/>
                  <a:pt x="48364" y="2976"/>
                </a:cubicBezTo>
                <a:cubicBezTo>
                  <a:pt x="48364" y="3038"/>
                  <a:pt x="48372" y="3078"/>
                  <a:pt x="48387" y="3096"/>
                </a:cubicBezTo>
                <a:cubicBezTo>
                  <a:pt x="48403" y="3115"/>
                  <a:pt x="48422" y="3124"/>
                  <a:pt x="48444" y="3124"/>
                </a:cubicBezTo>
                <a:cubicBezTo>
                  <a:pt x="48495" y="3124"/>
                  <a:pt x="48551" y="3111"/>
                  <a:pt x="48612" y="3084"/>
                </a:cubicBezTo>
                <a:cubicBezTo>
                  <a:pt x="48672" y="3057"/>
                  <a:pt x="48735" y="3022"/>
                  <a:pt x="48800" y="2980"/>
                </a:cubicBezTo>
                <a:cubicBezTo>
                  <a:pt x="48865" y="2938"/>
                  <a:pt x="48931" y="2890"/>
                  <a:pt x="48999" y="2838"/>
                </a:cubicBezTo>
                <a:cubicBezTo>
                  <a:pt x="49067" y="2786"/>
                  <a:pt x="49133" y="2736"/>
                  <a:pt x="49198" y="2688"/>
                </a:cubicBezTo>
                <a:lnTo>
                  <a:pt x="49236" y="2739"/>
                </a:lnTo>
                <a:close/>
                <a:moveTo>
                  <a:pt x="46049" y="3145"/>
                </a:moveTo>
                <a:cubicBezTo>
                  <a:pt x="45933" y="3151"/>
                  <a:pt x="45845" y="3128"/>
                  <a:pt x="45784" y="3077"/>
                </a:cubicBezTo>
                <a:cubicBezTo>
                  <a:pt x="45723" y="3027"/>
                  <a:pt x="45678" y="2967"/>
                  <a:pt x="45647" y="2900"/>
                </a:cubicBezTo>
                <a:lnTo>
                  <a:pt x="45634" y="2904"/>
                </a:lnTo>
                <a:cubicBezTo>
                  <a:pt x="45628" y="3003"/>
                  <a:pt x="45649" y="3080"/>
                  <a:pt x="45695" y="3137"/>
                </a:cubicBezTo>
                <a:cubicBezTo>
                  <a:pt x="45742" y="3193"/>
                  <a:pt x="45793" y="3221"/>
                  <a:pt x="45850" y="3221"/>
                </a:cubicBezTo>
                <a:cubicBezTo>
                  <a:pt x="45875" y="3221"/>
                  <a:pt x="45900" y="3218"/>
                  <a:pt x="45924" y="3211"/>
                </a:cubicBezTo>
                <a:cubicBezTo>
                  <a:pt x="45948" y="3204"/>
                  <a:pt x="45970" y="3194"/>
                  <a:pt x="45989" y="3183"/>
                </a:cubicBezTo>
                <a:cubicBezTo>
                  <a:pt x="46012" y="3172"/>
                  <a:pt x="46032" y="3159"/>
                  <a:pt x="46049" y="3145"/>
                </a:cubicBezTo>
                <a:close/>
                <a:moveTo>
                  <a:pt x="46514" y="2244"/>
                </a:moveTo>
                <a:cubicBezTo>
                  <a:pt x="46514" y="2119"/>
                  <a:pt x="46497" y="2034"/>
                  <a:pt x="46461" y="1987"/>
                </a:cubicBezTo>
                <a:cubicBezTo>
                  <a:pt x="46426" y="1941"/>
                  <a:pt x="46370" y="1918"/>
                  <a:pt x="46294" y="1918"/>
                </a:cubicBezTo>
                <a:cubicBezTo>
                  <a:pt x="46246" y="1918"/>
                  <a:pt x="46193" y="1931"/>
                  <a:pt x="46133" y="1958"/>
                </a:cubicBezTo>
                <a:cubicBezTo>
                  <a:pt x="46074" y="1985"/>
                  <a:pt x="46018" y="2026"/>
                  <a:pt x="45966" y="2083"/>
                </a:cubicBezTo>
                <a:cubicBezTo>
                  <a:pt x="45914" y="2139"/>
                  <a:pt x="45869" y="2210"/>
                  <a:pt x="45833" y="2296"/>
                </a:cubicBezTo>
                <a:cubicBezTo>
                  <a:pt x="45796" y="2382"/>
                  <a:pt x="45778" y="2486"/>
                  <a:pt x="45778" y="2608"/>
                </a:cubicBezTo>
                <a:cubicBezTo>
                  <a:pt x="45778" y="2695"/>
                  <a:pt x="45788" y="2768"/>
                  <a:pt x="45807" y="2826"/>
                </a:cubicBezTo>
                <a:cubicBezTo>
                  <a:pt x="45827" y="2883"/>
                  <a:pt x="45854" y="2929"/>
                  <a:pt x="45888" y="2963"/>
                </a:cubicBezTo>
                <a:cubicBezTo>
                  <a:pt x="45922" y="2997"/>
                  <a:pt x="45963" y="3020"/>
                  <a:pt x="46011" y="3031"/>
                </a:cubicBezTo>
                <a:cubicBezTo>
                  <a:pt x="46059" y="3042"/>
                  <a:pt x="46112" y="3046"/>
                  <a:pt x="46171" y="3044"/>
                </a:cubicBezTo>
                <a:cubicBezTo>
                  <a:pt x="46205" y="3015"/>
                  <a:pt x="46239" y="2977"/>
                  <a:pt x="46273" y="2929"/>
                </a:cubicBezTo>
                <a:cubicBezTo>
                  <a:pt x="46318" y="2870"/>
                  <a:pt x="46356" y="2807"/>
                  <a:pt x="46385" y="2741"/>
                </a:cubicBezTo>
                <a:cubicBezTo>
                  <a:pt x="46415" y="2675"/>
                  <a:pt x="46439" y="2610"/>
                  <a:pt x="46459" y="2546"/>
                </a:cubicBezTo>
                <a:cubicBezTo>
                  <a:pt x="46479" y="2483"/>
                  <a:pt x="46493" y="2424"/>
                  <a:pt x="46502" y="2370"/>
                </a:cubicBezTo>
                <a:cubicBezTo>
                  <a:pt x="46510" y="2317"/>
                  <a:pt x="46514" y="2275"/>
                  <a:pt x="46514" y="2244"/>
                </a:cubicBezTo>
                <a:close/>
                <a:moveTo>
                  <a:pt x="47009" y="356"/>
                </a:moveTo>
                <a:cubicBezTo>
                  <a:pt x="47009" y="299"/>
                  <a:pt x="47000" y="258"/>
                  <a:pt x="46982" y="233"/>
                </a:cubicBezTo>
                <a:cubicBezTo>
                  <a:pt x="46964" y="208"/>
                  <a:pt x="46928" y="195"/>
                  <a:pt x="46874" y="195"/>
                </a:cubicBezTo>
                <a:cubicBezTo>
                  <a:pt x="46812" y="195"/>
                  <a:pt x="46744" y="227"/>
                  <a:pt x="46669" y="292"/>
                </a:cubicBezTo>
                <a:cubicBezTo>
                  <a:pt x="46594" y="357"/>
                  <a:pt x="46516" y="451"/>
                  <a:pt x="46434" y="574"/>
                </a:cubicBezTo>
                <a:cubicBezTo>
                  <a:pt x="46352" y="696"/>
                  <a:pt x="46267" y="848"/>
                  <a:pt x="46178" y="1029"/>
                </a:cubicBezTo>
                <a:cubicBezTo>
                  <a:pt x="46089" y="1209"/>
                  <a:pt x="46001" y="1414"/>
                  <a:pt x="45913" y="1642"/>
                </a:cubicBezTo>
                <a:cubicBezTo>
                  <a:pt x="45967" y="1594"/>
                  <a:pt x="46042" y="1533"/>
                  <a:pt x="46138" y="1458"/>
                </a:cubicBezTo>
                <a:cubicBezTo>
                  <a:pt x="46233" y="1384"/>
                  <a:pt x="46342" y="1285"/>
                  <a:pt x="46463" y="1164"/>
                </a:cubicBezTo>
                <a:cubicBezTo>
                  <a:pt x="46551" y="1077"/>
                  <a:pt x="46629" y="996"/>
                  <a:pt x="46696" y="923"/>
                </a:cubicBezTo>
                <a:cubicBezTo>
                  <a:pt x="46764" y="850"/>
                  <a:pt x="46821" y="781"/>
                  <a:pt x="46868" y="718"/>
                </a:cubicBezTo>
                <a:cubicBezTo>
                  <a:pt x="46914" y="654"/>
                  <a:pt x="46950" y="593"/>
                  <a:pt x="46974" y="533"/>
                </a:cubicBezTo>
                <a:cubicBezTo>
                  <a:pt x="46998" y="474"/>
                  <a:pt x="47009" y="415"/>
                  <a:pt x="47009" y="356"/>
                </a:cubicBezTo>
                <a:close/>
                <a:moveTo>
                  <a:pt x="47297" y="220"/>
                </a:moveTo>
                <a:cubicBezTo>
                  <a:pt x="47297" y="263"/>
                  <a:pt x="47282" y="319"/>
                  <a:pt x="47251" y="390"/>
                </a:cubicBezTo>
                <a:cubicBezTo>
                  <a:pt x="47220" y="460"/>
                  <a:pt x="47170" y="543"/>
                  <a:pt x="47100" y="639"/>
                </a:cubicBezTo>
                <a:cubicBezTo>
                  <a:pt x="47031" y="735"/>
                  <a:pt x="46940" y="843"/>
                  <a:pt x="46825" y="963"/>
                </a:cubicBezTo>
                <a:cubicBezTo>
                  <a:pt x="46711" y="1083"/>
                  <a:pt x="46571" y="1214"/>
                  <a:pt x="46404" y="1355"/>
                </a:cubicBezTo>
                <a:cubicBezTo>
                  <a:pt x="46320" y="1428"/>
                  <a:pt x="46230" y="1504"/>
                  <a:pt x="46135" y="1583"/>
                </a:cubicBezTo>
                <a:cubicBezTo>
                  <a:pt x="46041" y="1662"/>
                  <a:pt x="45953" y="1736"/>
                  <a:pt x="45871" y="1803"/>
                </a:cubicBezTo>
                <a:cubicBezTo>
                  <a:pt x="45848" y="1854"/>
                  <a:pt x="45829" y="1903"/>
                  <a:pt x="45812" y="1951"/>
                </a:cubicBezTo>
                <a:cubicBezTo>
                  <a:pt x="45798" y="1991"/>
                  <a:pt x="45782" y="2033"/>
                  <a:pt x="45765" y="2076"/>
                </a:cubicBezTo>
                <a:cubicBezTo>
                  <a:pt x="45748" y="2120"/>
                  <a:pt x="45735" y="2155"/>
                  <a:pt x="45727" y="2180"/>
                </a:cubicBezTo>
                <a:lnTo>
                  <a:pt x="45740" y="2180"/>
                </a:lnTo>
                <a:cubicBezTo>
                  <a:pt x="45793" y="2101"/>
                  <a:pt x="45855" y="2032"/>
                  <a:pt x="45924" y="1973"/>
                </a:cubicBezTo>
                <a:cubicBezTo>
                  <a:pt x="45993" y="1913"/>
                  <a:pt x="46062" y="1865"/>
                  <a:pt x="46131" y="1827"/>
                </a:cubicBezTo>
                <a:cubicBezTo>
                  <a:pt x="46200" y="1788"/>
                  <a:pt x="46267" y="1760"/>
                  <a:pt x="46330" y="1742"/>
                </a:cubicBezTo>
                <a:cubicBezTo>
                  <a:pt x="46394" y="1724"/>
                  <a:pt x="46447" y="1714"/>
                  <a:pt x="46489" y="1714"/>
                </a:cubicBezTo>
                <a:cubicBezTo>
                  <a:pt x="46627" y="1714"/>
                  <a:pt x="46720" y="1751"/>
                  <a:pt x="46768" y="1824"/>
                </a:cubicBezTo>
                <a:cubicBezTo>
                  <a:pt x="46816" y="1898"/>
                  <a:pt x="46840" y="1992"/>
                  <a:pt x="46840" y="2108"/>
                </a:cubicBezTo>
                <a:cubicBezTo>
                  <a:pt x="46840" y="2167"/>
                  <a:pt x="46830" y="2236"/>
                  <a:pt x="46808" y="2315"/>
                </a:cubicBezTo>
                <a:cubicBezTo>
                  <a:pt x="46787" y="2394"/>
                  <a:pt x="46757" y="2476"/>
                  <a:pt x="46717" y="2561"/>
                </a:cubicBezTo>
                <a:cubicBezTo>
                  <a:pt x="46678" y="2646"/>
                  <a:pt x="46628" y="2730"/>
                  <a:pt x="46567" y="2813"/>
                </a:cubicBezTo>
                <a:cubicBezTo>
                  <a:pt x="46506" y="2896"/>
                  <a:pt x="46438" y="2972"/>
                  <a:pt x="46362" y="3039"/>
                </a:cubicBezTo>
                <a:cubicBezTo>
                  <a:pt x="46413" y="3039"/>
                  <a:pt x="46473" y="3029"/>
                  <a:pt x="46544" y="3008"/>
                </a:cubicBezTo>
                <a:cubicBezTo>
                  <a:pt x="46614" y="2986"/>
                  <a:pt x="46686" y="2960"/>
                  <a:pt x="46760" y="2929"/>
                </a:cubicBezTo>
                <a:cubicBezTo>
                  <a:pt x="46833" y="2898"/>
                  <a:pt x="46903" y="2864"/>
                  <a:pt x="46969" y="2828"/>
                </a:cubicBezTo>
                <a:cubicBezTo>
                  <a:pt x="47036" y="2791"/>
                  <a:pt x="47090" y="2757"/>
                  <a:pt x="47132" y="2726"/>
                </a:cubicBezTo>
                <a:lnTo>
                  <a:pt x="47136" y="2811"/>
                </a:lnTo>
                <a:cubicBezTo>
                  <a:pt x="47086" y="2845"/>
                  <a:pt x="47026" y="2880"/>
                  <a:pt x="46959" y="2917"/>
                </a:cubicBezTo>
                <a:cubicBezTo>
                  <a:pt x="46891" y="2953"/>
                  <a:pt x="46818" y="2987"/>
                  <a:pt x="46741" y="3018"/>
                </a:cubicBezTo>
                <a:cubicBezTo>
                  <a:pt x="46663" y="3049"/>
                  <a:pt x="46583" y="3075"/>
                  <a:pt x="46499" y="3096"/>
                </a:cubicBezTo>
                <a:cubicBezTo>
                  <a:pt x="46416" y="3118"/>
                  <a:pt x="46336" y="3131"/>
                  <a:pt x="46260" y="3137"/>
                </a:cubicBezTo>
                <a:cubicBezTo>
                  <a:pt x="46229" y="3165"/>
                  <a:pt x="46193" y="3194"/>
                  <a:pt x="46150" y="3226"/>
                </a:cubicBezTo>
                <a:cubicBezTo>
                  <a:pt x="46108" y="3257"/>
                  <a:pt x="46062" y="3285"/>
                  <a:pt x="46013" y="3310"/>
                </a:cubicBezTo>
                <a:cubicBezTo>
                  <a:pt x="45963" y="3336"/>
                  <a:pt x="45912" y="3356"/>
                  <a:pt x="45858" y="3372"/>
                </a:cubicBezTo>
                <a:cubicBezTo>
                  <a:pt x="45805" y="3387"/>
                  <a:pt x="45751" y="3395"/>
                  <a:pt x="45697" y="3395"/>
                </a:cubicBezTo>
                <a:cubicBezTo>
                  <a:pt x="45607" y="3395"/>
                  <a:pt x="45535" y="3378"/>
                  <a:pt x="45481" y="3344"/>
                </a:cubicBezTo>
                <a:cubicBezTo>
                  <a:pt x="45428" y="3310"/>
                  <a:pt x="45388" y="3268"/>
                  <a:pt x="45361" y="3217"/>
                </a:cubicBezTo>
                <a:cubicBezTo>
                  <a:pt x="45334" y="3166"/>
                  <a:pt x="45317" y="3110"/>
                  <a:pt x="45310" y="3048"/>
                </a:cubicBezTo>
                <a:cubicBezTo>
                  <a:pt x="45303" y="2986"/>
                  <a:pt x="45299" y="2926"/>
                  <a:pt x="45299" y="2870"/>
                </a:cubicBezTo>
                <a:cubicBezTo>
                  <a:pt x="45299" y="2825"/>
                  <a:pt x="45306" y="2769"/>
                  <a:pt x="45318" y="2703"/>
                </a:cubicBezTo>
                <a:cubicBezTo>
                  <a:pt x="45331" y="2636"/>
                  <a:pt x="45347" y="2565"/>
                  <a:pt x="45367" y="2489"/>
                </a:cubicBezTo>
                <a:cubicBezTo>
                  <a:pt x="45387" y="2413"/>
                  <a:pt x="45409" y="2334"/>
                  <a:pt x="45435" y="2252"/>
                </a:cubicBezTo>
                <a:cubicBezTo>
                  <a:pt x="45460" y="2170"/>
                  <a:pt x="45486" y="2091"/>
                  <a:pt x="45511" y="2015"/>
                </a:cubicBezTo>
                <a:cubicBezTo>
                  <a:pt x="45474" y="2035"/>
                  <a:pt x="45456" y="2026"/>
                  <a:pt x="45456" y="1990"/>
                </a:cubicBezTo>
                <a:cubicBezTo>
                  <a:pt x="45456" y="1970"/>
                  <a:pt x="45472" y="1950"/>
                  <a:pt x="45503" y="1930"/>
                </a:cubicBezTo>
                <a:cubicBezTo>
                  <a:pt x="45514" y="1919"/>
                  <a:pt x="45529" y="1909"/>
                  <a:pt x="45549" y="1901"/>
                </a:cubicBezTo>
                <a:cubicBezTo>
                  <a:pt x="45583" y="1813"/>
                  <a:pt x="45623" y="1719"/>
                  <a:pt x="45668" y="1617"/>
                </a:cubicBezTo>
                <a:cubicBezTo>
                  <a:pt x="45713" y="1515"/>
                  <a:pt x="45759" y="1417"/>
                  <a:pt x="45805" y="1321"/>
                </a:cubicBezTo>
                <a:cubicBezTo>
                  <a:pt x="45852" y="1225"/>
                  <a:pt x="45897" y="1135"/>
                  <a:pt x="45941" y="1052"/>
                </a:cubicBezTo>
                <a:cubicBezTo>
                  <a:pt x="45984" y="969"/>
                  <a:pt x="46025" y="900"/>
                  <a:pt x="46061" y="847"/>
                </a:cubicBezTo>
                <a:cubicBezTo>
                  <a:pt x="46267" y="545"/>
                  <a:pt x="46457" y="328"/>
                  <a:pt x="46631" y="197"/>
                </a:cubicBezTo>
                <a:cubicBezTo>
                  <a:pt x="46804" y="66"/>
                  <a:pt x="46956" y="0"/>
                  <a:pt x="47086" y="0"/>
                </a:cubicBezTo>
                <a:cubicBezTo>
                  <a:pt x="47139" y="0"/>
                  <a:pt x="47181" y="7"/>
                  <a:pt x="47211" y="21"/>
                </a:cubicBezTo>
                <a:cubicBezTo>
                  <a:pt x="47240" y="35"/>
                  <a:pt x="47261" y="54"/>
                  <a:pt x="47274" y="76"/>
                </a:cubicBezTo>
                <a:cubicBezTo>
                  <a:pt x="47287" y="99"/>
                  <a:pt x="47294" y="123"/>
                  <a:pt x="47295" y="148"/>
                </a:cubicBezTo>
                <a:cubicBezTo>
                  <a:pt x="47297" y="174"/>
                  <a:pt x="47297" y="198"/>
                  <a:pt x="47297" y="220"/>
                </a:cubicBezTo>
                <a:close/>
                <a:moveTo>
                  <a:pt x="43936" y="3141"/>
                </a:moveTo>
                <a:cubicBezTo>
                  <a:pt x="43869" y="3099"/>
                  <a:pt x="43819" y="3045"/>
                  <a:pt x="43786" y="2980"/>
                </a:cubicBezTo>
                <a:cubicBezTo>
                  <a:pt x="43754" y="2915"/>
                  <a:pt x="43732" y="2848"/>
                  <a:pt x="43721" y="2779"/>
                </a:cubicBezTo>
                <a:cubicBezTo>
                  <a:pt x="43709" y="2710"/>
                  <a:pt x="43706" y="2643"/>
                  <a:pt x="43710" y="2578"/>
                </a:cubicBezTo>
                <a:cubicBezTo>
                  <a:pt x="43714" y="2513"/>
                  <a:pt x="43719" y="2458"/>
                  <a:pt x="43725" y="2413"/>
                </a:cubicBezTo>
                <a:lnTo>
                  <a:pt x="43712" y="2413"/>
                </a:lnTo>
                <a:cubicBezTo>
                  <a:pt x="43704" y="2438"/>
                  <a:pt x="43693" y="2473"/>
                  <a:pt x="43680" y="2519"/>
                </a:cubicBezTo>
                <a:cubicBezTo>
                  <a:pt x="43668" y="2564"/>
                  <a:pt x="43659" y="2634"/>
                  <a:pt x="43653" y="2730"/>
                </a:cubicBezTo>
                <a:cubicBezTo>
                  <a:pt x="43647" y="2818"/>
                  <a:pt x="43654" y="2888"/>
                  <a:pt x="43672" y="2942"/>
                </a:cubicBezTo>
                <a:cubicBezTo>
                  <a:pt x="43690" y="2996"/>
                  <a:pt x="43714" y="3037"/>
                  <a:pt x="43742" y="3067"/>
                </a:cubicBezTo>
                <a:cubicBezTo>
                  <a:pt x="43770" y="3096"/>
                  <a:pt x="43799" y="3116"/>
                  <a:pt x="43829" y="3126"/>
                </a:cubicBezTo>
                <a:cubicBezTo>
                  <a:pt x="43858" y="3136"/>
                  <a:pt x="43880" y="3141"/>
                  <a:pt x="43894" y="3141"/>
                </a:cubicBezTo>
                <a:lnTo>
                  <a:pt x="43936" y="3141"/>
                </a:lnTo>
                <a:close/>
                <a:moveTo>
                  <a:pt x="44758" y="1973"/>
                </a:moveTo>
                <a:cubicBezTo>
                  <a:pt x="44758" y="1871"/>
                  <a:pt x="44736" y="1787"/>
                  <a:pt x="44694" y="1721"/>
                </a:cubicBezTo>
                <a:cubicBezTo>
                  <a:pt x="44652" y="1654"/>
                  <a:pt x="44577" y="1621"/>
                  <a:pt x="44470" y="1621"/>
                </a:cubicBezTo>
                <a:cubicBezTo>
                  <a:pt x="44439" y="1621"/>
                  <a:pt x="44393" y="1630"/>
                  <a:pt x="44332" y="1647"/>
                </a:cubicBezTo>
                <a:cubicBezTo>
                  <a:pt x="44272" y="1664"/>
                  <a:pt x="44217" y="1692"/>
                  <a:pt x="44169" y="1731"/>
                </a:cubicBezTo>
                <a:cubicBezTo>
                  <a:pt x="44141" y="1754"/>
                  <a:pt x="44110" y="1788"/>
                  <a:pt x="44076" y="1833"/>
                </a:cubicBezTo>
                <a:cubicBezTo>
                  <a:pt x="44042" y="1878"/>
                  <a:pt x="44010" y="1933"/>
                  <a:pt x="43979" y="1998"/>
                </a:cubicBezTo>
                <a:cubicBezTo>
                  <a:pt x="43948" y="2063"/>
                  <a:pt x="43920" y="2138"/>
                  <a:pt x="43896" y="2224"/>
                </a:cubicBezTo>
                <a:cubicBezTo>
                  <a:pt x="43872" y="2311"/>
                  <a:pt x="43856" y="2406"/>
                  <a:pt x="43848" y="2510"/>
                </a:cubicBezTo>
                <a:cubicBezTo>
                  <a:pt x="43848" y="2536"/>
                  <a:pt x="43848" y="2576"/>
                  <a:pt x="43850" y="2631"/>
                </a:cubicBezTo>
                <a:cubicBezTo>
                  <a:pt x="43851" y="2686"/>
                  <a:pt x="43862" y="2744"/>
                  <a:pt x="43881" y="2804"/>
                </a:cubicBezTo>
                <a:cubicBezTo>
                  <a:pt x="43901" y="2865"/>
                  <a:pt x="43934" y="2921"/>
                  <a:pt x="43979" y="2974"/>
                </a:cubicBezTo>
                <a:cubicBezTo>
                  <a:pt x="44024" y="3026"/>
                  <a:pt x="44090" y="3059"/>
                  <a:pt x="44178" y="3073"/>
                </a:cubicBezTo>
                <a:cubicBezTo>
                  <a:pt x="44268" y="3028"/>
                  <a:pt x="44349" y="2962"/>
                  <a:pt x="44421" y="2876"/>
                </a:cubicBezTo>
                <a:cubicBezTo>
                  <a:pt x="44493" y="2790"/>
                  <a:pt x="44554" y="2696"/>
                  <a:pt x="44603" y="2593"/>
                </a:cubicBezTo>
                <a:cubicBezTo>
                  <a:pt x="44653" y="2490"/>
                  <a:pt x="44691" y="2383"/>
                  <a:pt x="44717" y="2273"/>
                </a:cubicBezTo>
                <a:cubicBezTo>
                  <a:pt x="44744" y="2163"/>
                  <a:pt x="44758" y="2063"/>
                  <a:pt x="44758" y="1973"/>
                </a:cubicBezTo>
                <a:close/>
                <a:moveTo>
                  <a:pt x="45393" y="2794"/>
                </a:moveTo>
                <a:cubicBezTo>
                  <a:pt x="45212" y="2924"/>
                  <a:pt x="45036" y="3029"/>
                  <a:pt x="44866" y="3111"/>
                </a:cubicBezTo>
                <a:cubicBezTo>
                  <a:pt x="44695" y="3193"/>
                  <a:pt x="44504" y="3234"/>
                  <a:pt x="44292" y="3234"/>
                </a:cubicBezTo>
                <a:cubicBezTo>
                  <a:pt x="44233" y="3234"/>
                  <a:pt x="44186" y="3228"/>
                  <a:pt x="44152" y="3217"/>
                </a:cubicBezTo>
                <a:cubicBezTo>
                  <a:pt x="44020" y="3288"/>
                  <a:pt x="43880" y="3323"/>
                  <a:pt x="43733" y="3323"/>
                </a:cubicBezTo>
                <a:cubicBezTo>
                  <a:pt x="43683" y="3323"/>
                  <a:pt x="43633" y="3315"/>
                  <a:pt x="43585" y="3300"/>
                </a:cubicBezTo>
                <a:cubicBezTo>
                  <a:pt x="43537" y="3284"/>
                  <a:pt x="43494" y="3258"/>
                  <a:pt x="43456" y="3221"/>
                </a:cubicBezTo>
                <a:cubicBezTo>
                  <a:pt x="43418" y="3185"/>
                  <a:pt x="43388" y="3137"/>
                  <a:pt x="43365" y="3077"/>
                </a:cubicBezTo>
                <a:cubicBezTo>
                  <a:pt x="43342" y="3018"/>
                  <a:pt x="43331" y="2946"/>
                  <a:pt x="43331" y="2862"/>
                </a:cubicBezTo>
                <a:cubicBezTo>
                  <a:pt x="43331" y="2782"/>
                  <a:pt x="43338" y="2709"/>
                  <a:pt x="43352" y="2641"/>
                </a:cubicBezTo>
                <a:cubicBezTo>
                  <a:pt x="43366" y="2574"/>
                  <a:pt x="43386" y="2497"/>
                  <a:pt x="43412" y="2413"/>
                </a:cubicBezTo>
                <a:cubicBezTo>
                  <a:pt x="43431" y="2345"/>
                  <a:pt x="43455" y="2278"/>
                  <a:pt x="43481" y="2212"/>
                </a:cubicBezTo>
                <a:cubicBezTo>
                  <a:pt x="43508" y="2145"/>
                  <a:pt x="43536" y="2083"/>
                  <a:pt x="43564" y="2026"/>
                </a:cubicBezTo>
                <a:cubicBezTo>
                  <a:pt x="43592" y="1968"/>
                  <a:pt x="43621" y="1915"/>
                  <a:pt x="43651" y="1869"/>
                </a:cubicBezTo>
                <a:cubicBezTo>
                  <a:pt x="43680" y="1822"/>
                  <a:pt x="43708" y="1786"/>
                  <a:pt x="43733" y="1761"/>
                </a:cubicBezTo>
                <a:cubicBezTo>
                  <a:pt x="43753" y="1741"/>
                  <a:pt x="43778" y="1724"/>
                  <a:pt x="43810" y="1708"/>
                </a:cubicBezTo>
                <a:cubicBezTo>
                  <a:pt x="43841" y="1693"/>
                  <a:pt x="43876" y="1685"/>
                  <a:pt x="43915" y="1685"/>
                </a:cubicBezTo>
                <a:cubicBezTo>
                  <a:pt x="43944" y="1685"/>
                  <a:pt x="43964" y="1689"/>
                  <a:pt x="43977" y="1697"/>
                </a:cubicBezTo>
                <a:cubicBezTo>
                  <a:pt x="43989" y="1706"/>
                  <a:pt x="44000" y="1714"/>
                  <a:pt x="44008" y="1723"/>
                </a:cubicBezTo>
                <a:lnTo>
                  <a:pt x="44021" y="1723"/>
                </a:lnTo>
                <a:cubicBezTo>
                  <a:pt x="44066" y="1681"/>
                  <a:pt x="44113" y="1639"/>
                  <a:pt x="44161" y="1598"/>
                </a:cubicBezTo>
                <a:cubicBezTo>
                  <a:pt x="44209" y="1557"/>
                  <a:pt x="44260" y="1520"/>
                  <a:pt x="44315" y="1488"/>
                </a:cubicBezTo>
                <a:cubicBezTo>
                  <a:pt x="44370" y="1456"/>
                  <a:pt x="44430" y="1429"/>
                  <a:pt x="44495" y="1408"/>
                </a:cubicBezTo>
                <a:cubicBezTo>
                  <a:pt x="44560" y="1386"/>
                  <a:pt x="44635" y="1376"/>
                  <a:pt x="44720" y="1376"/>
                </a:cubicBezTo>
                <a:cubicBezTo>
                  <a:pt x="44827" y="1376"/>
                  <a:pt x="44916" y="1410"/>
                  <a:pt x="44988" y="1479"/>
                </a:cubicBezTo>
                <a:cubicBezTo>
                  <a:pt x="45060" y="1549"/>
                  <a:pt x="45096" y="1666"/>
                  <a:pt x="45096" y="1833"/>
                </a:cubicBezTo>
                <a:cubicBezTo>
                  <a:pt x="45096" y="1935"/>
                  <a:pt x="45077" y="2046"/>
                  <a:pt x="45037" y="2167"/>
                </a:cubicBezTo>
                <a:cubicBezTo>
                  <a:pt x="44998" y="2289"/>
                  <a:pt x="44942" y="2408"/>
                  <a:pt x="44872" y="2525"/>
                </a:cubicBezTo>
                <a:cubicBezTo>
                  <a:pt x="44801" y="2642"/>
                  <a:pt x="44720" y="2751"/>
                  <a:pt x="44626" y="2853"/>
                </a:cubicBezTo>
                <a:cubicBezTo>
                  <a:pt x="44533" y="2955"/>
                  <a:pt x="44432" y="3038"/>
                  <a:pt x="44322" y="3103"/>
                </a:cubicBezTo>
                <a:cubicBezTo>
                  <a:pt x="44324" y="3106"/>
                  <a:pt x="44339" y="3109"/>
                  <a:pt x="44364" y="3113"/>
                </a:cubicBezTo>
                <a:cubicBezTo>
                  <a:pt x="44389" y="3118"/>
                  <a:pt x="44425" y="3120"/>
                  <a:pt x="44470" y="3120"/>
                </a:cubicBezTo>
                <a:cubicBezTo>
                  <a:pt x="44591" y="3120"/>
                  <a:pt x="44729" y="3087"/>
                  <a:pt x="44883" y="3020"/>
                </a:cubicBezTo>
                <a:cubicBezTo>
                  <a:pt x="45036" y="2954"/>
                  <a:pt x="45194" y="2862"/>
                  <a:pt x="45354" y="2743"/>
                </a:cubicBezTo>
                <a:lnTo>
                  <a:pt x="45393" y="2794"/>
                </a:lnTo>
                <a:close/>
                <a:moveTo>
                  <a:pt x="43433" y="2777"/>
                </a:moveTo>
                <a:cubicBezTo>
                  <a:pt x="43385" y="2816"/>
                  <a:pt x="43315" y="2867"/>
                  <a:pt x="43223" y="2929"/>
                </a:cubicBezTo>
                <a:cubicBezTo>
                  <a:pt x="43132" y="2991"/>
                  <a:pt x="43026" y="3053"/>
                  <a:pt x="42908" y="3115"/>
                </a:cubicBezTo>
                <a:cubicBezTo>
                  <a:pt x="42756" y="3194"/>
                  <a:pt x="42629" y="3255"/>
                  <a:pt x="42527" y="3297"/>
                </a:cubicBezTo>
                <a:cubicBezTo>
                  <a:pt x="42425" y="3340"/>
                  <a:pt x="42353" y="3361"/>
                  <a:pt x="42311" y="3361"/>
                </a:cubicBezTo>
                <a:cubicBezTo>
                  <a:pt x="42274" y="3361"/>
                  <a:pt x="42252" y="3351"/>
                  <a:pt x="42243" y="3331"/>
                </a:cubicBezTo>
                <a:cubicBezTo>
                  <a:pt x="42235" y="3312"/>
                  <a:pt x="42231" y="3290"/>
                  <a:pt x="42231" y="3268"/>
                </a:cubicBezTo>
                <a:cubicBezTo>
                  <a:pt x="42231" y="3245"/>
                  <a:pt x="42236" y="3209"/>
                  <a:pt x="42248" y="3158"/>
                </a:cubicBezTo>
                <a:cubicBezTo>
                  <a:pt x="42259" y="3107"/>
                  <a:pt x="42274" y="3049"/>
                  <a:pt x="42292" y="2984"/>
                </a:cubicBezTo>
                <a:cubicBezTo>
                  <a:pt x="42310" y="2919"/>
                  <a:pt x="42330" y="2850"/>
                  <a:pt x="42351" y="2777"/>
                </a:cubicBezTo>
                <a:cubicBezTo>
                  <a:pt x="42372" y="2703"/>
                  <a:pt x="42393" y="2633"/>
                  <a:pt x="42413" y="2565"/>
                </a:cubicBezTo>
                <a:cubicBezTo>
                  <a:pt x="42418" y="2545"/>
                  <a:pt x="42426" y="2519"/>
                  <a:pt x="42436" y="2487"/>
                </a:cubicBezTo>
                <a:cubicBezTo>
                  <a:pt x="42446" y="2454"/>
                  <a:pt x="42456" y="2423"/>
                  <a:pt x="42468" y="2392"/>
                </a:cubicBezTo>
                <a:lnTo>
                  <a:pt x="42506" y="2277"/>
                </a:lnTo>
                <a:cubicBezTo>
                  <a:pt x="42469" y="2306"/>
                  <a:pt x="42425" y="2334"/>
                  <a:pt x="42375" y="2362"/>
                </a:cubicBezTo>
                <a:cubicBezTo>
                  <a:pt x="42329" y="2385"/>
                  <a:pt x="42274" y="2411"/>
                  <a:pt x="42207" y="2440"/>
                </a:cubicBezTo>
                <a:cubicBezTo>
                  <a:pt x="42141" y="2470"/>
                  <a:pt x="42061" y="2497"/>
                  <a:pt x="41968" y="2523"/>
                </a:cubicBezTo>
                <a:cubicBezTo>
                  <a:pt x="41934" y="2534"/>
                  <a:pt x="41902" y="2542"/>
                  <a:pt x="41871" y="2546"/>
                </a:cubicBezTo>
                <a:cubicBezTo>
                  <a:pt x="41840" y="2550"/>
                  <a:pt x="41813" y="2555"/>
                  <a:pt x="41790" y="2561"/>
                </a:cubicBezTo>
                <a:cubicBezTo>
                  <a:pt x="41762" y="2567"/>
                  <a:pt x="41737" y="2569"/>
                  <a:pt x="41714" y="2569"/>
                </a:cubicBezTo>
                <a:cubicBezTo>
                  <a:pt x="41709" y="2603"/>
                  <a:pt x="41699" y="2648"/>
                  <a:pt x="41685" y="2705"/>
                </a:cubicBezTo>
                <a:cubicBezTo>
                  <a:pt x="41671" y="2761"/>
                  <a:pt x="41654" y="2819"/>
                  <a:pt x="41634" y="2878"/>
                </a:cubicBezTo>
                <a:cubicBezTo>
                  <a:pt x="41614" y="2938"/>
                  <a:pt x="41592" y="2994"/>
                  <a:pt x="41568" y="3048"/>
                </a:cubicBezTo>
                <a:cubicBezTo>
                  <a:pt x="41544" y="3101"/>
                  <a:pt x="41518" y="3142"/>
                  <a:pt x="41490" y="3170"/>
                </a:cubicBezTo>
                <a:cubicBezTo>
                  <a:pt x="41442" y="3218"/>
                  <a:pt x="41400" y="3250"/>
                  <a:pt x="41365" y="3264"/>
                </a:cubicBezTo>
                <a:cubicBezTo>
                  <a:pt x="41330" y="3278"/>
                  <a:pt x="41295" y="3285"/>
                  <a:pt x="41261" y="3285"/>
                </a:cubicBezTo>
                <a:cubicBezTo>
                  <a:pt x="41213" y="3285"/>
                  <a:pt x="41184" y="3276"/>
                  <a:pt x="41175" y="3259"/>
                </a:cubicBezTo>
                <a:cubicBezTo>
                  <a:pt x="41165" y="3242"/>
                  <a:pt x="41160" y="3216"/>
                  <a:pt x="41160" y="3179"/>
                </a:cubicBezTo>
                <a:cubicBezTo>
                  <a:pt x="41160" y="3165"/>
                  <a:pt x="41165" y="3142"/>
                  <a:pt x="41175" y="3109"/>
                </a:cubicBezTo>
                <a:cubicBezTo>
                  <a:pt x="41184" y="3077"/>
                  <a:pt x="41196" y="3041"/>
                  <a:pt x="41208" y="3003"/>
                </a:cubicBezTo>
                <a:cubicBezTo>
                  <a:pt x="41221" y="2965"/>
                  <a:pt x="41235" y="2926"/>
                  <a:pt x="41249" y="2885"/>
                </a:cubicBezTo>
                <a:cubicBezTo>
                  <a:pt x="41263" y="2844"/>
                  <a:pt x="41274" y="2808"/>
                  <a:pt x="41283" y="2777"/>
                </a:cubicBezTo>
                <a:lnTo>
                  <a:pt x="41354" y="2553"/>
                </a:lnTo>
                <a:cubicBezTo>
                  <a:pt x="41335" y="2530"/>
                  <a:pt x="41323" y="2515"/>
                  <a:pt x="41321" y="2508"/>
                </a:cubicBezTo>
                <a:cubicBezTo>
                  <a:pt x="41318" y="2501"/>
                  <a:pt x="41316" y="2479"/>
                  <a:pt x="41316" y="2442"/>
                </a:cubicBezTo>
                <a:cubicBezTo>
                  <a:pt x="41316" y="2411"/>
                  <a:pt x="41331" y="2385"/>
                  <a:pt x="41361" y="2362"/>
                </a:cubicBezTo>
                <a:cubicBezTo>
                  <a:pt x="41390" y="2339"/>
                  <a:pt x="41429" y="2325"/>
                  <a:pt x="41477" y="2320"/>
                </a:cubicBezTo>
                <a:lnTo>
                  <a:pt x="41515" y="2227"/>
                </a:lnTo>
                <a:cubicBezTo>
                  <a:pt x="41541" y="2167"/>
                  <a:pt x="41565" y="2106"/>
                  <a:pt x="41587" y="2042"/>
                </a:cubicBezTo>
                <a:cubicBezTo>
                  <a:pt x="41610" y="1979"/>
                  <a:pt x="41632" y="1918"/>
                  <a:pt x="41653" y="1860"/>
                </a:cubicBezTo>
                <a:cubicBezTo>
                  <a:pt x="41674" y="1803"/>
                  <a:pt x="41694" y="1750"/>
                  <a:pt x="41712" y="1704"/>
                </a:cubicBezTo>
                <a:cubicBezTo>
                  <a:pt x="41730" y="1657"/>
                  <a:pt x="41748" y="1620"/>
                  <a:pt x="41765" y="1592"/>
                </a:cubicBezTo>
                <a:cubicBezTo>
                  <a:pt x="41813" y="1510"/>
                  <a:pt x="41869" y="1455"/>
                  <a:pt x="41932" y="1427"/>
                </a:cubicBezTo>
                <a:cubicBezTo>
                  <a:pt x="41996" y="1398"/>
                  <a:pt x="42047" y="1384"/>
                  <a:pt x="42087" y="1384"/>
                </a:cubicBezTo>
                <a:cubicBezTo>
                  <a:pt x="42107" y="1384"/>
                  <a:pt x="42116" y="1400"/>
                  <a:pt x="42116" y="1431"/>
                </a:cubicBezTo>
                <a:cubicBezTo>
                  <a:pt x="42116" y="1439"/>
                  <a:pt x="42112" y="1456"/>
                  <a:pt x="42104" y="1479"/>
                </a:cubicBezTo>
                <a:cubicBezTo>
                  <a:pt x="42095" y="1503"/>
                  <a:pt x="42084" y="1532"/>
                  <a:pt x="42070" y="1564"/>
                </a:cubicBezTo>
                <a:cubicBezTo>
                  <a:pt x="42056" y="1597"/>
                  <a:pt x="42041" y="1632"/>
                  <a:pt x="42025" y="1670"/>
                </a:cubicBezTo>
                <a:cubicBezTo>
                  <a:pt x="42010" y="1708"/>
                  <a:pt x="41996" y="1744"/>
                  <a:pt x="41985" y="1778"/>
                </a:cubicBezTo>
                <a:cubicBezTo>
                  <a:pt x="41963" y="1840"/>
                  <a:pt x="41939" y="1905"/>
                  <a:pt x="41915" y="1973"/>
                </a:cubicBezTo>
                <a:cubicBezTo>
                  <a:pt x="41891" y="2040"/>
                  <a:pt x="41869" y="2104"/>
                  <a:pt x="41850" y="2163"/>
                </a:cubicBezTo>
                <a:cubicBezTo>
                  <a:pt x="41827" y="2234"/>
                  <a:pt x="41805" y="2303"/>
                  <a:pt x="41782" y="2370"/>
                </a:cubicBezTo>
                <a:lnTo>
                  <a:pt x="41845" y="2370"/>
                </a:lnTo>
                <a:cubicBezTo>
                  <a:pt x="41888" y="2370"/>
                  <a:pt x="41939" y="2366"/>
                  <a:pt x="41998" y="2358"/>
                </a:cubicBezTo>
                <a:cubicBezTo>
                  <a:pt x="42167" y="2335"/>
                  <a:pt x="42296" y="2301"/>
                  <a:pt x="42385" y="2254"/>
                </a:cubicBezTo>
                <a:cubicBezTo>
                  <a:pt x="42474" y="2208"/>
                  <a:pt x="42527" y="2172"/>
                  <a:pt x="42544" y="2146"/>
                </a:cubicBezTo>
                <a:cubicBezTo>
                  <a:pt x="42561" y="2104"/>
                  <a:pt x="42573" y="2073"/>
                  <a:pt x="42580" y="2053"/>
                </a:cubicBezTo>
                <a:cubicBezTo>
                  <a:pt x="42587" y="2033"/>
                  <a:pt x="42599" y="1998"/>
                  <a:pt x="42616" y="1947"/>
                </a:cubicBezTo>
                <a:cubicBezTo>
                  <a:pt x="42647" y="1851"/>
                  <a:pt x="42677" y="1765"/>
                  <a:pt x="42705" y="1687"/>
                </a:cubicBezTo>
                <a:cubicBezTo>
                  <a:pt x="42733" y="1609"/>
                  <a:pt x="42775" y="1541"/>
                  <a:pt x="42832" y="1482"/>
                </a:cubicBezTo>
                <a:cubicBezTo>
                  <a:pt x="42863" y="1451"/>
                  <a:pt x="42887" y="1430"/>
                  <a:pt x="42904" y="1420"/>
                </a:cubicBezTo>
                <a:cubicBezTo>
                  <a:pt x="42921" y="1410"/>
                  <a:pt x="42946" y="1397"/>
                  <a:pt x="42980" y="1380"/>
                </a:cubicBezTo>
                <a:cubicBezTo>
                  <a:pt x="43002" y="1369"/>
                  <a:pt x="43024" y="1362"/>
                  <a:pt x="43043" y="1359"/>
                </a:cubicBezTo>
                <a:cubicBezTo>
                  <a:pt x="43063" y="1356"/>
                  <a:pt x="43080" y="1355"/>
                  <a:pt x="43094" y="1355"/>
                </a:cubicBezTo>
                <a:cubicBezTo>
                  <a:pt x="43114" y="1355"/>
                  <a:pt x="43130" y="1360"/>
                  <a:pt x="43143" y="1369"/>
                </a:cubicBezTo>
                <a:cubicBezTo>
                  <a:pt x="43156" y="1379"/>
                  <a:pt x="43162" y="1400"/>
                  <a:pt x="43162" y="1431"/>
                </a:cubicBezTo>
                <a:cubicBezTo>
                  <a:pt x="43162" y="1507"/>
                  <a:pt x="43134" y="1604"/>
                  <a:pt x="43077" y="1721"/>
                </a:cubicBezTo>
                <a:cubicBezTo>
                  <a:pt x="43021" y="1838"/>
                  <a:pt x="42945" y="1964"/>
                  <a:pt x="42849" y="2100"/>
                </a:cubicBezTo>
                <a:cubicBezTo>
                  <a:pt x="42815" y="2193"/>
                  <a:pt x="42783" y="2286"/>
                  <a:pt x="42753" y="2379"/>
                </a:cubicBezTo>
                <a:cubicBezTo>
                  <a:pt x="42724" y="2472"/>
                  <a:pt x="42697" y="2558"/>
                  <a:pt x="42673" y="2637"/>
                </a:cubicBezTo>
                <a:cubicBezTo>
                  <a:pt x="42649" y="2716"/>
                  <a:pt x="42631" y="2787"/>
                  <a:pt x="42618" y="2849"/>
                </a:cubicBezTo>
                <a:cubicBezTo>
                  <a:pt x="42605" y="2911"/>
                  <a:pt x="42599" y="2957"/>
                  <a:pt x="42599" y="2988"/>
                </a:cubicBezTo>
                <a:cubicBezTo>
                  <a:pt x="42599" y="3008"/>
                  <a:pt x="42600" y="3029"/>
                  <a:pt x="42603" y="3050"/>
                </a:cubicBezTo>
                <a:cubicBezTo>
                  <a:pt x="42606" y="3071"/>
                  <a:pt x="42620" y="3082"/>
                  <a:pt x="42645" y="3082"/>
                </a:cubicBezTo>
                <a:cubicBezTo>
                  <a:pt x="42696" y="3082"/>
                  <a:pt x="42751" y="3071"/>
                  <a:pt x="42811" y="3050"/>
                </a:cubicBezTo>
                <a:cubicBezTo>
                  <a:pt x="42870" y="3029"/>
                  <a:pt x="42932" y="3001"/>
                  <a:pt x="42997" y="2967"/>
                </a:cubicBezTo>
                <a:cubicBezTo>
                  <a:pt x="43062" y="2933"/>
                  <a:pt x="43128" y="2895"/>
                  <a:pt x="43196" y="2853"/>
                </a:cubicBezTo>
                <a:cubicBezTo>
                  <a:pt x="43263" y="2811"/>
                  <a:pt x="43330" y="2768"/>
                  <a:pt x="43395" y="2726"/>
                </a:cubicBezTo>
                <a:lnTo>
                  <a:pt x="43433" y="2777"/>
                </a:lnTo>
                <a:close/>
                <a:moveTo>
                  <a:pt x="41338" y="2777"/>
                </a:moveTo>
                <a:cubicBezTo>
                  <a:pt x="41290" y="2816"/>
                  <a:pt x="41220" y="2867"/>
                  <a:pt x="41128" y="2929"/>
                </a:cubicBezTo>
                <a:cubicBezTo>
                  <a:pt x="41036" y="2991"/>
                  <a:pt x="40931" y="3053"/>
                  <a:pt x="40813" y="3115"/>
                </a:cubicBezTo>
                <a:cubicBezTo>
                  <a:pt x="40660" y="3194"/>
                  <a:pt x="40533" y="3255"/>
                  <a:pt x="40432" y="3297"/>
                </a:cubicBezTo>
                <a:cubicBezTo>
                  <a:pt x="40330" y="3340"/>
                  <a:pt x="40258" y="3361"/>
                  <a:pt x="40216" y="3361"/>
                </a:cubicBezTo>
                <a:cubicBezTo>
                  <a:pt x="40179" y="3361"/>
                  <a:pt x="40157" y="3351"/>
                  <a:pt x="40148" y="3331"/>
                </a:cubicBezTo>
                <a:cubicBezTo>
                  <a:pt x="40140" y="3312"/>
                  <a:pt x="40135" y="3290"/>
                  <a:pt x="40135" y="3268"/>
                </a:cubicBezTo>
                <a:cubicBezTo>
                  <a:pt x="40135" y="3245"/>
                  <a:pt x="40141" y="3209"/>
                  <a:pt x="40152" y="3158"/>
                </a:cubicBezTo>
                <a:cubicBezTo>
                  <a:pt x="40164" y="3107"/>
                  <a:pt x="40178" y="3049"/>
                  <a:pt x="40197" y="2984"/>
                </a:cubicBezTo>
                <a:cubicBezTo>
                  <a:pt x="40215" y="2919"/>
                  <a:pt x="40235" y="2850"/>
                  <a:pt x="40256" y="2777"/>
                </a:cubicBezTo>
                <a:cubicBezTo>
                  <a:pt x="40277" y="2703"/>
                  <a:pt x="40298" y="2633"/>
                  <a:pt x="40317" y="2565"/>
                </a:cubicBezTo>
                <a:cubicBezTo>
                  <a:pt x="40323" y="2545"/>
                  <a:pt x="40331" y="2519"/>
                  <a:pt x="40341" y="2487"/>
                </a:cubicBezTo>
                <a:cubicBezTo>
                  <a:pt x="40351" y="2454"/>
                  <a:pt x="40361" y="2423"/>
                  <a:pt x="40372" y="2392"/>
                </a:cubicBezTo>
                <a:lnTo>
                  <a:pt x="40411" y="2277"/>
                </a:lnTo>
                <a:cubicBezTo>
                  <a:pt x="40374" y="2306"/>
                  <a:pt x="40330" y="2334"/>
                  <a:pt x="40279" y="2362"/>
                </a:cubicBezTo>
                <a:cubicBezTo>
                  <a:pt x="40234" y="2385"/>
                  <a:pt x="40178" y="2411"/>
                  <a:pt x="40112" y="2440"/>
                </a:cubicBezTo>
                <a:cubicBezTo>
                  <a:pt x="40046" y="2470"/>
                  <a:pt x="39966" y="2497"/>
                  <a:pt x="39873" y="2523"/>
                </a:cubicBezTo>
                <a:cubicBezTo>
                  <a:pt x="39839" y="2534"/>
                  <a:pt x="39807" y="2542"/>
                  <a:pt x="39776" y="2546"/>
                </a:cubicBezTo>
                <a:cubicBezTo>
                  <a:pt x="39745" y="2550"/>
                  <a:pt x="39718" y="2555"/>
                  <a:pt x="39695" y="2561"/>
                </a:cubicBezTo>
                <a:cubicBezTo>
                  <a:pt x="39667" y="2567"/>
                  <a:pt x="39642" y="2569"/>
                  <a:pt x="39619" y="2569"/>
                </a:cubicBezTo>
                <a:cubicBezTo>
                  <a:pt x="39613" y="2603"/>
                  <a:pt x="39604" y="2648"/>
                  <a:pt x="39589" y="2705"/>
                </a:cubicBezTo>
                <a:cubicBezTo>
                  <a:pt x="39575" y="2761"/>
                  <a:pt x="39558" y="2819"/>
                  <a:pt x="39539" y="2878"/>
                </a:cubicBezTo>
                <a:cubicBezTo>
                  <a:pt x="39519" y="2938"/>
                  <a:pt x="39497" y="2994"/>
                  <a:pt x="39473" y="3048"/>
                </a:cubicBezTo>
                <a:cubicBezTo>
                  <a:pt x="39449" y="3101"/>
                  <a:pt x="39423" y="3142"/>
                  <a:pt x="39395" y="3170"/>
                </a:cubicBezTo>
                <a:cubicBezTo>
                  <a:pt x="39347" y="3218"/>
                  <a:pt x="39305" y="3250"/>
                  <a:pt x="39270" y="3264"/>
                </a:cubicBezTo>
                <a:cubicBezTo>
                  <a:pt x="39235" y="3278"/>
                  <a:pt x="39200" y="3285"/>
                  <a:pt x="39166" y="3285"/>
                </a:cubicBezTo>
                <a:cubicBezTo>
                  <a:pt x="39118" y="3285"/>
                  <a:pt x="39089" y="3276"/>
                  <a:pt x="39079" y="3259"/>
                </a:cubicBezTo>
                <a:cubicBezTo>
                  <a:pt x="39069" y="3242"/>
                  <a:pt x="39065" y="3216"/>
                  <a:pt x="39065" y="3179"/>
                </a:cubicBezTo>
                <a:cubicBezTo>
                  <a:pt x="39065" y="3165"/>
                  <a:pt x="39069" y="3142"/>
                  <a:pt x="39079" y="3109"/>
                </a:cubicBezTo>
                <a:cubicBezTo>
                  <a:pt x="39089" y="3077"/>
                  <a:pt x="39101" y="3041"/>
                  <a:pt x="39113" y="3003"/>
                </a:cubicBezTo>
                <a:cubicBezTo>
                  <a:pt x="39126" y="2965"/>
                  <a:pt x="39139" y="2926"/>
                  <a:pt x="39153" y="2885"/>
                </a:cubicBezTo>
                <a:cubicBezTo>
                  <a:pt x="39168" y="2844"/>
                  <a:pt x="39179" y="2808"/>
                  <a:pt x="39187" y="2777"/>
                </a:cubicBezTo>
                <a:lnTo>
                  <a:pt x="39259" y="2553"/>
                </a:lnTo>
                <a:cubicBezTo>
                  <a:pt x="39239" y="2530"/>
                  <a:pt x="39228" y="2515"/>
                  <a:pt x="39225" y="2508"/>
                </a:cubicBezTo>
                <a:cubicBezTo>
                  <a:pt x="39223" y="2501"/>
                  <a:pt x="39221" y="2479"/>
                  <a:pt x="39221" y="2442"/>
                </a:cubicBezTo>
                <a:cubicBezTo>
                  <a:pt x="39221" y="2411"/>
                  <a:pt x="39236" y="2385"/>
                  <a:pt x="39266" y="2362"/>
                </a:cubicBezTo>
                <a:cubicBezTo>
                  <a:pt x="39295" y="2339"/>
                  <a:pt x="39334" y="2325"/>
                  <a:pt x="39382" y="2320"/>
                </a:cubicBezTo>
                <a:lnTo>
                  <a:pt x="39420" y="2227"/>
                </a:lnTo>
                <a:cubicBezTo>
                  <a:pt x="39445" y="2167"/>
                  <a:pt x="39469" y="2106"/>
                  <a:pt x="39492" y="2042"/>
                </a:cubicBezTo>
                <a:cubicBezTo>
                  <a:pt x="39515" y="1979"/>
                  <a:pt x="39536" y="1918"/>
                  <a:pt x="39558" y="1860"/>
                </a:cubicBezTo>
                <a:cubicBezTo>
                  <a:pt x="39579" y="1803"/>
                  <a:pt x="39599" y="1750"/>
                  <a:pt x="39617" y="1704"/>
                </a:cubicBezTo>
                <a:cubicBezTo>
                  <a:pt x="39635" y="1657"/>
                  <a:pt x="39653" y="1620"/>
                  <a:pt x="39670" y="1592"/>
                </a:cubicBezTo>
                <a:cubicBezTo>
                  <a:pt x="39718" y="1510"/>
                  <a:pt x="39774" y="1455"/>
                  <a:pt x="39837" y="1427"/>
                </a:cubicBezTo>
                <a:cubicBezTo>
                  <a:pt x="39901" y="1398"/>
                  <a:pt x="39952" y="1384"/>
                  <a:pt x="39992" y="1384"/>
                </a:cubicBezTo>
                <a:cubicBezTo>
                  <a:pt x="40011" y="1384"/>
                  <a:pt x="40021" y="1400"/>
                  <a:pt x="40021" y="1431"/>
                </a:cubicBezTo>
                <a:cubicBezTo>
                  <a:pt x="40021" y="1439"/>
                  <a:pt x="40017" y="1456"/>
                  <a:pt x="40008" y="1479"/>
                </a:cubicBezTo>
                <a:cubicBezTo>
                  <a:pt x="40000" y="1503"/>
                  <a:pt x="39989" y="1532"/>
                  <a:pt x="39975" y="1564"/>
                </a:cubicBezTo>
                <a:cubicBezTo>
                  <a:pt x="39960" y="1597"/>
                  <a:pt x="39946" y="1632"/>
                  <a:pt x="39930" y="1670"/>
                </a:cubicBezTo>
                <a:cubicBezTo>
                  <a:pt x="39915" y="1708"/>
                  <a:pt x="39901" y="1744"/>
                  <a:pt x="39890" y="1778"/>
                </a:cubicBezTo>
                <a:cubicBezTo>
                  <a:pt x="39867" y="1840"/>
                  <a:pt x="39844" y="1905"/>
                  <a:pt x="39820" y="1973"/>
                </a:cubicBezTo>
                <a:cubicBezTo>
                  <a:pt x="39796" y="2040"/>
                  <a:pt x="39774" y="2104"/>
                  <a:pt x="39754" y="2163"/>
                </a:cubicBezTo>
                <a:cubicBezTo>
                  <a:pt x="39732" y="2234"/>
                  <a:pt x="39709" y="2303"/>
                  <a:pt x="39687" y="2370"/>
                </a:cubicBezTo>
                <a:lnTo>
                  <a:pt x="39750" y="2370"/>
                </a:lnTo>
                <a:cubicBezTo>
                  <a:pt x="39793" y="2370"/>
                  <a:pt x="39843" y="2366"/>
                  <a:pt x="39903" y="2358"/>
                </a:cubicBezTo>
                <a:cubicBezTo>
                  <a:pt x="40072" y="2335"/>
                  <a:pt x="40201" y="2301"/>
                  <a:pt x="40290" y="2254"/>
                </a:cubicBezTo>
                <a:cubicBezTo>
                  <a:pt x="40379" y="2208"/>
                  <a:pt x="40432" y="2172"/>
                  <a:pt x="40449" y="2146"/>
                </a:cubicBezTo>
                <a:cubicBezTo>
                  <a:pt x="40466" y="2104"/>
                  <a:pt x="40478" y="2073"/>
                  <a:pt x="40485" y="2053"/>
                </a:cubicBezTo>
                <a:cubicBezTo>
                  <a:pt x="40492" y="2033"/>
                  <a:pt x="40504" y="1998"/>
                  <a:pt x="40521" y="1947"/>
                </a:cubicBezTo>
                <a:cubicBezTo>
                  <a:pt x="40552" y="1851"/>
                  <a:pt x="40581" y="1765"/>
                  <a:pt x="40609" y="1687"/>
                </a:cubicBezTo>
                <a:cubicBezTo>
                  <a:pt x="40638" y="1609"/>
                  <a:pt x="40680" y="1541"/>
                  <a:pt x="40736" y="1482"/>
                </a:cubicBezTo>
                <a:cubicBezTo>
                  <a:pt x="40768" y="1451"/>
                  <a:pt x="40792" y="1430"/>
                  <a:pt x="40808" y="1420"/>
                </a:cubicBezTo>
                <a:cubicBezTo>
                  <a:pt x="40825" y="1410"/>
                  <a:pt x="40851" y="1397"/>
                  <a:pt x="40885" y="1380"/>
                </a:cubicBezTo>
                <a:cubicBezTo>
                  <a:pt x="40907" y="1369"/>
                  <a:pt x="40928" y="1362"/>
                  <a:pt x="40948" y="1359"/>
                </a:cubicBezTo>
                <a:cubicBezTo>
                  <a:pt x="40968" y="1356"/>
                  <a:pt x="40985" y="1355"/>
                  <a:pt x="40999" y="1355"/>
                </a:cubicBezTo>
                <a:cubicBezTo>
                  <a:pt x="41019" y="1355"/>
                  <a:pt x="41035" y="1360"/>
                  <a:pt x="41048" y="1369"/>
                </a:cubicBezTo>
                <a:cubicBezTo>
                  <a:pt x="41060" y="1379"/>
                  <a:pt x="41067" y="1400"/>
                  <a:pt x="41067" y="1431"/>
                </a:cubicBezTo>
                <a:cubicBezTo>
                  <a:pt x="41067" y="1507"/>
                  <a:pt x="41038" y="1604"/>
                  <a:pt x="40982" y="1721"/>
                </a:cubicBezTo>
                <a:cubicBezTo>
                  <a:pt x="40926" y="1838"/>
                  <a:pt x="40849" y="1964"/>
                  <a:pt x="40753" y="2100"/>
                </a:cubicBezTo>
                <a:cubicBezTo>
                  <a:pt x="40720" y="2193"/>
                  <a:pt x="40688" y="2286"/>
                  <a:pt x="40658" y="2379"/>
                </a:cubicBezTo>
                <a:cubicBezTo>
                  <a:pt x="40629" y="2472"/>
                  <a:pt x="40602" y="2558"/>
                  <a:pt x="40578" y="2637"/>
                </a:cubicBezTo>
                <a:cubicBezTo>
                  <a:pt x="40554" y="2716"/>
                  <a:pt x="40535" y="2787"/>
                  <a:pt x="40523" y="2849"/>
                </a:cubicBezTo>
                <a:cubicBezTo>
                  <a:pt x="40510" y="2911"/>
                  <a:pt x="40504" y="2957"/>
                  <a:pt x="40504" y="2988"/>
                </a:cubicBezTo>
                <a:cubicBezTo>
                  <a:pt x="40504" y="3008"/>
                  <a:pt x="40505" y="3029"/>
                  <a:pt x="40508" y="3050"/>
                </a:cubicBezTo>
                <a:cubicBezTo>
                  <a:pt x="40511" y="3071"/>
                  <a:pt x="40525" y="3082"/>
                  <a:pt x="40550" y="3082"/>
                </a:cubicBezTo>
                <a:cubicBezTo>
                  <a:pt x="40601" y="3082"/>
                  <a:pt x="40656" y="3071"/>
                  <a:pt x="40715" y="3050"/>
                </a:cubicBezTo>
                <a:cubicBezTo>
                  <a:pt x="40775" y="3029"/>
                  <a:pt x="40837" y="3001"/>
                  <a:pt x="40902" y="2967"/>
                </a:cubicBezTo>
                <a:cubicBezTo>
                  <a:pt x="40966" y="2933"/>
                  <a:pt x="41033" y="2895"/>
                  <a:pt x="41101" y="2853"/>
                </a:cubicBezTo>
                <a:cubicBezTo>
                  <a:pt x="41168" y="2811"/>
                  <a:pt x="41235" y="2768"/>
                  <a:pt x="41299" y="2726"/>
                </a:cubicBezTo>
                <a:lnTo>
                  <a:pt x="41338" y="2777"/>
                </a:lnTo>
                <a:close/>
                <a:moveTo>
                  <a:pt x="39272" y="2777"/>
                </a:moveTo>
                <a:cubicBezTo>
                  <a:pt x="39224" y="2816"/>
                  <a:pt x="39154" y="2864"/>
                  <a:pt x="39062" y="2921"/>
                </a:cubicBezTo>
                <a:cubicBezTo>
                  <a:pt x="38971" y="2977"/>
                  <a:pt x="38866" y="3042"/>
                  <a:pt x="38747" y="3115"/>
                </a:cubicBezTo>
                <a:cubicBezTo>
                  <a:pt x="38595" y="3206"/>
                  <a:pt x="38469" y="3269"/>
                  <a:pt x="38370" y="3306"/>
                </a:cubicBezTo>
                <a:cubicBezTo>
                  <a:pt x="38272" y="3343"/>
                  <a:pt x="38198" y="3361"/>
                  <a:pt x="38150" y="3361"/>
                </a:cubicBezTo>
                <a:cubicBezTo>
                  <a:pt x="38114" y="3361"/>
                  <a:pt x="38091" y="3351"/>
                  <a:pt x="38083" y="3331"/>
                </a:cubicBezTo>
                <a:cubicBezTo>
                  <a:pt x="38074" y="3312"/>
                  <a:pt x="38070" y="3290"/>
                  <a:pt x="38070" y="3268"/>
                </a:cubicBezTo>
                <a:cubicBezTo>
                  <a:pt x="38070" y="3240"/>
                  <a:pt x="38075" y="3199"/>
                  <a:pt x="38087" y="3147"/>
                </a:cubicBezTo>
                <a:cubicBezTo>
                  <a:pt x="38098" y="3095"/>
                  <a:pt x="38113" y="3037"/>
                  <a:pt x="38131" y="2974"/>
                </a:cubicBezTo>
                <a:cubicBezTo>
                  <a:pt x="38150" y="2910"/>
                  <a:pt x="38169" y="2843"/>
                  <a:pt x="38190" y="2773"/>
                </a:cubicBezTo>
                <a:cubicBezTo>
                  <a:pt x="38212" y="2702"/>
                  <a:pt x="38232" y="2633"/>
                  <a:pt x="38252" y="2565"/>
                </a:cubicBezTo>
                <a:cubicBezTo>
                  <a:pt x="38266" y="2514"/>
                  <a:pt x="38279" y="2469"/>
                  <a:pt x="38292" y="2428"/>
                </a:cubicBezTo>
                <a:cubicBezTo>
                  <a:pt x="38305" y="2387"/>
                  <a:pt x="38315" y="2351"/>
                  <a:pt x="38324" y="2320"/>
                </a:cubicBezTo>
                <a:cubicBezTo>
                  <a:pt x="38335" y="2286"/>
                  <a:pt x="38345" y="2255"/>
                  <a:pt x="38353" y="2227"/>
                </a:cubicBezTo>
                <a:cubicBezTo>
                  <a:pt x="38255" y="2328"/>
                  <a:pt x="38149" y="2433"/>
                  <a:pt x="38036" y="2540"/>
                </a:cubicBezTo>
                <a:cubicBezTo>
                  <a:pt x="37940" y="2630"/>
                  <a:pt x="37831" y="2732"/>
                  <a:pt x="37710" y="2845"/>
                </a:cubicBezTo>
                <a:cubicBezTo>
                  <a:pt x="37589" y="2957"/>
                  <a:pt x="37462" y="3066"/>
                  <a:pt x="37329" y="3170"/>
                </a:cubicBezTo>
                <a:cubicBezTo>
                  <a:pt x="37273" y="3216"/>
                  <a:pt x="37225" y="3246"/>
                  <a:pt x="37185" y="3262"/>
                </a:cubicBezTo>
                <a:cubicBezTo>
                  <a:pt x="37146" y="3277"/>
                  <a:pt x="37117" y="3285"/>
                  <a:pt x="37101" y="3285"/>
                </a:cubicBezTo>
                <a:cubicBezTo>
                  <a:pt x="37044" y="3285"/>
                  <a:pt x="37016" y="3245"/>
                  <a:pt x="37016" y="3166"/>
                </a:cubicBezTo>
                <a:cubicBezTo>
                  <a:pt x="37016" y="3147"/>
                  <a:pt x="37017" y="3125"/>
                  <a:pt x="37020" y="3103"/>
                </a:cubicBezTo>
                <a:cubicBezTo>
                  <a:pt x="37023" y="3080"/>
                  <a:pt x="37029" y="3052"/>
                  <a:pt x="37039" y="3018"/>
                </a:cubicBezTo>
                <a:cubicBezTo>
                  <a:pt x="37049" y="2984"/>
                  <a:pt x="37062" y="2943"/>
                  <a:pt x="37079" y="2893"/>
                </a:cubicBezTo>
                <a:cubicBezTo>
                  <a:pt x="37096" y="2844"/>
                  <a:pt x="37120" y="2781"/>
                  <a:pt x="37151" y="2705"/>
                </a:cubicBezTo>
                <a:lnTo>
                  <a:pt x="37380" y="2125"/>
                </a:lnTo>
                <a:cubicBezTo>
                  <a:pt x="37422" y="2018"/>
                  <a:pt x="37457" y="1924"/>
                  <a:pt x="37486" y="1844"/>
                </a:cubicBezTo>
                <a:cubicBezTo>
                  <a:pt x="37514" y="1763"/>
                  <a:pt x="37539" y="1699"/>
                  <a:pt x="37562" y="1651"/>
                </a:cubicBezTo>
                <a:cubicBezTo>
                  <a:pt x="37584" y="1603"/>
                  <a:pt x="37612" y="1562"/>
                  <a:pt x="37644" y="1528"/>
                </a:cubicBezTo>
                <a:cubicBezTo>
                  <a:pt x="37677" y="1494"/>
                  <a:pt x="37711" y="1467"/>
                  <a:pt x="37746" y="1446"/>
                </a:cubicBezTo>
                <a:cubicBezTo>
                  <a:pt x="37781" y="1424"/>
                  <a:pt x="37815" y="1409"/>
                  <a:pt x="37848" y="1399"/>
                </a:cubicBezTo>
                <a:cubicBezTo>
                  <a:pt x="37880" y="1389"/>
                  <a:pt x="37906" y="1384"/>
                  <a:pt x="37926" y="1384"/>
                </a:cubicBezTo>
                <a:cubicBezTo>
                  <a:pt x="37946" y="1384"/>
                  <a:pt x="37956" y="1400"/>
                  <a:pt x="37956" y="1431"/>
                </a:cubicBezTo>
                <a:cubicBezTo>
                  <a:pt x="37953" y="1453"/>
                  <a:pt x="37948" y="1486"/>
                  <a:pt x="37941" y="1528"/>
                </a:cubicBezTo>
                <a:cubicBezTo>
                  <a:pt x="37934" y="1570"/>
                  <a:pt x="37915" y="1628"/>
                  <a:pt x="37884" y="1702"/>
                </a:cubicBezTo>
                <a:lnTo>
                  <a:pt x="37625" y="2366"/>
                </a:lnTo>
                <a:cubicBezTo>
                  <a:pt x="37617" y="2392"/>
                  <a:pt x="37604" y="2425"/>
                  <a:pt x="37587" y="2466"/>
                </a:cubicBezTo>
                <a:cubicBezTo>
                  <a:pt x="37570" y="2507"/>
                  <a:pt x="37553" y="2548"/>
                  <a:pt x="37536" y="2591"/>
                </a:cubicBezTo>
                <a:cubicBezTo>
                  <a:pt x="37520" y="2633"/>
                  <a:pt x="37505" y="2670"/>
                  <a:pt x="37494" y="2703"/>
                </a:cubicBezTo>
                <a:cubicBezTo>
                  <a:pt x="37483" y="2735"/>
                  <a:pt x="37477" y="2756"/>
                  <a:pt x="37477" y="2764"/>
                </a:cubicBezTo>
                <a:cubicBezTo>
                  <a:pt x="37477" y="2775"/>
                  <a:pt x="37478" y="2787"/>
                  <a:pt x="37479" y="2798"/>
                </a:cubicBezTo>
                <a:cubicBezTo>
                  <a:pt x="37481" y="2809"/>
                  <a:pt x="37491" y="2815"/>
                  <a:pt x="37511" y="2815"/>
                </a:cubicBezTo>
                <a:cubicBezTo>
                  <a:pt x="37542" y="2815"/>
                  <a:pt x="37587" y="2794"/>
                  <a:pt x="37647" y="2751"/>
                </a:cubicBezTo>
                <a:cubicBezTo>
                  <a:pt x="37706" y="2709"/>
                  <a:pt x="37772" y="2654"/>
                  <a:pt x="37845" y="2586"/>
                </a:cubicBezTo>
                <a:cubicBezTo>
                  <a:pt x="37910" y="2527"/>
                  <a:pt x="37968" y="2474"/>
                  <a:pt x="38019" y="2428"/>
                </a:cubicBezTo>
                <a:cubicBezTo>
                  <a:pt x="38070" y="2381"/>
                  <a:pt x="38118" y="2335"/>
                  <a:pt x="38163" y="2288"/>
                </a:cubicBezTo>
                <a:cubicBezTo>
                  <a:pt x="38208" y="2241"/>
                  <a:pt x="38253" y="2192"/>
                  <a:pt x="38296" y="2140"/>
                </a:cubicBezTo>
                <a:cubicBezTo>
                  <a:pt x="38340" y="2088"/>
                  <a:pt x="38387" y="2025"/>
                  <a:pt x="38438" y="1951"/>
                </a:cubicBezTo>
                <a:cubicBezTo>
                  <a:pt x="38455" y="1920"/>
                  <a:pt x="38471" y="1884"/>
                  <a:pt x="38487" y="1844"/>
                </a:cubicBezTo>
                <a:cubicBezTo>
                  <a:pt x="38502" y="1803"/>
                  <a:pt x="38518" y="1760"/>
                  <a:pt x="38535" y="1717"/>
                </a:cubicBezTo>
                <a:cubicBezTo>
                  <a:pt x="38552" y="1673"/>
                  <a:pt x="38572" y="1630"/>
                  <a:pt x="38595" y="1590"/>
                </a:cubicBezTo>
                <a:cubicBezTo>
                  <a:pt x="38617" y="1549"/>
                  <a:pt x="38643" y="1513"/>
                  <a:pt x="38671" y="1482"/>
                </a:cubicBezTo>
                <a:cubicBezTo>
                  <a:pt x="38722" y="1431"/>
                  <a:pt x="38770" y="1397"/>
                  <a:pt x="38817" y="1380"/>
                </a:cubicBezTo>
                <a:cubicBezTo>
                  <a:pt x="38863" y="1363"/>
                  <a:pt x="38902" y="1355"/>
                  <a:pt x="38933" y="1355"/>
                </a:cubicBezTo>
                <a:cubicBezTo>
                  <a:pt x="38947" y="1355"/>
                  <a:pt x="38962" y="1360"/>
                  <a:pt x="38978" y="1369"/>
                </a:cubicBezTo>
                <a:cubicBezTo>
                  <a:pt x="38993" y="1379"/>
                  <a:pt x="39001" y="1400"/>
                  <a:pt x="39001" y="1431"/>
                </a:cubicBezTo>
                <a:cubicBezTo>
                  <a:pt x="39001" y="1470"/>
                  <a:pt x="38986" y="1525"/>
                  <a:pt x="38957" y="1596"/>
                </a:cubicBezTo>
                <a:cubicBezTo>
                  <a:pt x="38927" y="1666"/>
                  <a:pt x="38871" y="1758"/>
                  <a:pt x="38789" y="1871"/>
                </a:cubicBezTo>
                <a:cubicBezTo>
                  <a:pt x="38764" y="1927"/>
                  <a:pt x="38738" y="1998"/>
                  <a:pt x="38711" y="2083"/>
                </a:cubicBezTo>
                <a:cubicBezTo>
                  <a:pt x="38684" y="2167"/>
                  <a:pt x="38658" y="2251"/>
                  <a:pt x="38633" y="2332"/>
                </a:cubicBezTo>
                <a:cubicBezTo>
                  <a:pt x="38624" y="2363"/>
                  <a:pt x="38609" y="2414"/>
                  <a:pt x="38586" y="2485"/>
                </a:cubicBezTo>
                <a:cubicBezTo>
                  <a:pt x="38564" y="2555"/>
                  <a:pt x="38542" y="2627"/>
                  <a:pt x="38521" y="2701"/>
                </a:cubicBezTo>
                <a:cubicBezTo>
                  <a:pt x="38499" y="2774"/>
                  <a:pt x="38480" y="2841"/>
                  <a:pt x="38463" y="2902"/>
                </a:cubicBezTo>
                <a:cubicBezTo>
                  <a:pt x="38447" y="2962"/>
                  <a:pt x="38438" y="2998"/>
                  <a:pt x="38438" y="3010"/>
                </a:cubicBezTo>
                <a:cubicBezTo>
                  <a:pt x="38438" y="3058"/>
                  <a:pt x="38454" y="3082"/>
                  <a:pt x="38485" y="3082"/>
                </a:cubicBezTo>
                <a:cubicBezTo>
                  <a:pt x="38538" y="3082"/>
                  <a:pt x="38595" y="3071"/>
                  <a:pt x="38654" y="3050"/>
                </a:cubicBezTo>
                <a:cubicBezTo>
                  <a:pt x="38713" y="3029"/>
                  <a:pt x="38775" y="3001"/>
                  <a:pt x="38840" y="2967"/>
                </a:cubicBezTo>
                <a:cubicBezTo>
                  <a:pt x="38905" y="2933"/>
                  <a:pt x="38971" y="2895"/>
                  <a:pt x="39037" y="2853"/>
                </a:cubicBezTo>
                <a:cubicBezTo>
                  <a:pt x="39103" y="2811"/>
                  <a:pt x="39169" y="2768"/>
                  <a:pt x="39234" y="2726"/>
                </a:cubicBezTo>
                <a:lnTo>
                  <a:pt x="39272" y="2777"/>
                </a:lnTo>
                <a:close/>
                <a:moveTo>
                  <a:pt x="55856" y="3065"/>
                </a:moveTo>
                <a:cubicBezTo>
                  <a:pt x="55848" y="3132"/>
                  <a:pt x="55821" y="3194"/>
                  <a:pt x="55776" y="3249"/>
                </a:cubicBezTo>
                <a:cubicBezTo>
                  <a:pt x="55730" y="3304"/>
                  <a:pt x="55664" y="3331"/>
                  <a:pt x="55577" y="3331"/>
                </a:cubicBezTo>
                <a:cubicBezTo>
                  <a:pt x="55517" y="3331"/>
                  <a:pt x="55477" y="3319"/>
                  <a:pt x="55456" y="3295"/>
                </a:cubicBezTo>
                <a:cubicBezTo>
                  <a:pt x="55435" y="3271"/>
                  <a:pt x="55429" y="3224"/>
                  <a:pt x="55437" y="3154"/>
                </a:cubicBezTo>
                <a:cubicBezTo>
                  <a:pt x="55451" y="3063"/>
                  <a:pt x="55479" y="2993"/>
                  <a:pt x="55520" y="2942"/>
                </a:cubicBezTo>
                <a:cubicBezTo>
                  <a:pt x="55560" y="2891"/>
                  <a:pt x="55632" y="2866"/>
                  <a:pt x="55733" y="2866"/>
                </a:cubicBezTo>
                <a:cubicBezTo>
                  <a:pt x="55795" y="2866"/>
                  <a:pt x="55833" y="2883"/>
                  <a:pt x="55848" y="2917"/>
                </a:cubicBezTo>
                <a:cubicBezTo>
                  <a:pt x="55862" y="2950"/>
                  <a:pt x="55865" y="3000"/>
                  <a:pt x="55856" y="3065"/>
                </a:cubicBezTo>
                <a:close/>
                <a:moveTo>
                  <a:pt x="56885" y="246"/>
                </a:moveTo>
                <a:cubicBezTo>
                  <a:pt x="56856" y="308"/>
                  <a:pt x="56828" y="371"/>
                  <a:pt x="56800" y="436"/>
                </a:cubicBezTo>
                <a:cubicBezTo>
                  <a:pt x="56777" y="493"/>
                  <a:pt x="56753" y="552"/>
                  <a:pt x="56726" y="614"/>
                </a:cubicBezTo>
                <a:cubicBezTo>
                  <a:pt x="56699" y="676"/>
                  <a:pt x="56676" y="734"/>
                  <a:pt x="56656" y="787"/>
                </a:cubicBezTo>
                <a:cubicBezTo>
                  <a:pt x="56633" y="847"/>
                  <a:pt x="56614" y="897"/>
                  <a:pt x="56599" y="940"/>
                </a:cubicBezTo>
                <a:cubicBezTo>
                  <a:pt x="56583" y="982"/>
                  <a:pt x="56569" y="1024"/>
                  <a:pt x="56554" y="1065"/>
                </a:cubicBezTo>
                <a:cubicBezTo>
                  <a:pt x="56540" y="1106"/>
                  <a:pt x="56525" y="1148"/>
                  <a:pt x="56508" y="1192"/>
                </a:cubicBezTo>
                <a:cubicBezTo>
                  <a:pt x="56491" y="1235"/>
                  <a:pt x="56471" y="1287"/>
                  <a:pt x="56449" y="1346"/>
                </a:cubicBezTo>
                <a:cubicBezTo>
                  <a:pt x="56341" y="1637"/>
                  <a:pt x="56245" y="1877"/>
                  <a:pt x="56159" y="2068"/>
                </a:cubicBezTo>
                <a:cubicBezTo>
                  <a:pt x="56073" y="2258"/>
                  <a:pt x="56006" y="2394"/>
                  <a:pt x="55958" y="2476"/>
                </a:cubicBezTo>
                <a:cubicBezTo>
                  <a:pt x="55907" y="2564"/>
                  <a:pt x="55857" y="2608"/>
                  <a:pt x="55809" y="2608"/>
                </a:cubicBezTo>
                <a:cubicBezTo>
                  <a:pt x="55759" y="2608"/>
                  <a:pt x="55736" y="2585"/>
                  <a:pt x="55742" y="2540"/>
                </a:cubicBezTo>
                <a:cubicBezTo>
                  <a:pt x="55742" y="2529"/>
                  <a:pt x="55756" y="2482"/>
                  <a:pt x="55784" y="2400"/>
                </a:cubicBezTo>
                <a:cubicBezTo>
                  <a:pt x="55812" y="2318"/>
                  <a:pt x="55848" y="2217"/>
                  <a:pt x="55890" y="2097"/>
                </a:cubicBezTo>
                <a:cubicBezTo>
                  <a:pt x="55932" y="1978"/>
                  <a:pt x="55980" y="1845"/>
                  <a:pt x="56032" y="1700"/>
                </a:cubicBezTo>
                <a:cubicBezTo>
                  <a:pt x="56084" y="1554"/>
                  <a:pt x="56135" y="1413"/>
                  <a:pt x="56186" y="1276"/>
                </a:cubicBezTo>
                <a:cubicBezTo>
                  <a:pt x="56237" y="1139"/>
                  <a:pt x="56283" y="1014"/>
                  <a:pt x="56324" y="900"/>
                </a:cubicBezTo>
                <a:cubicBezTo>
                  <a:pt x="56365" y="785"/>
                  <a:pt x="56396" y="697"/>
                  <a:pt x="56419" y="635"/>
                </a:cubicBezTo>
                <a:cubicBezTo>
                  <a:pt x="56459" y="528"/>
                  <a:pt x="56492" y="448"/>
                  <a:pt x="56518" y="396"/>
                </a:cubicBezTo>
                <a:cubicBezTo>
                  <a:pt x="56545" y="344"/>
                  <a:pt x="56571" y="306"/>
                  <a:pt x="56597" y="284"/>
                </a:cubicBezTo>
                <a:cubicBezTo>
                  <a:pt x="56614" y="270"/>
                  <a:pt x="56630" y="257"/>
                  <a:pt x="56645" y="246"/>
                </a:cubicBezTo>
                <a:cubicBezTo>
                  <a:pt x="56661" y="234"/>
                  <a:pt x="56690" y="224"/>
                  <a:pt x="56732" y="216"/>
                </a:cubicBezTo>
                <a:cubicBezTo>
                  <a:pt x="56749" y="213"/>
                  <a:pt x="56768" y="212"/>
                  <a:pt x="56789" y="212"/>
                </a:cubicBezTo>
                <a:cubicBezTo>
                  <a:pt x="56811" y="212"/>
                  <a:pt x="56834" y="210"/>
                  <a:pt x="56859" y="208"/>
                </a:cubicBezTo>
                <a:cubicBezTo>
                  <a:pt x="56871" y="208"/>
                  <a:pt x="56879" y="220"/>
                  <a:pt x="56885" y="246"/>
                </a:cubicBezTo>
                <a:close/>
                <a:moveTo>
                  <a:pt x="55420" y="2777"/>
                </a:moveTo>
                <a:cubicBezTo>
                  <a:pt x="55372" y="2816"/>
                  <a:pt x="55302" y="2864"/>
                  <a:pt x="55211" y="2921"/>
                </a:cubicBezTo>
                <a:cubicBezTo>
                  <a:pt x="55119" y="2977"/>
                  <a:pt x="55014" y="3042"/>
                  <a:pt x="54895" y="3115"/>
                </a:cubicBezTo>
                <a:cubicBezTo>
                  <a:pt x="54743" y="3206"/>
                  <a:pt x="54617" y="3269"/>
                  <a:pt x="54518" y="3306"/>
                </a:cubicBezTo>
                <a:cubicBezTo>
                  <a:pt x="54420" y="3343"/>
                  <a:pt x="54346" y="3361"/>
                  <a:pt x="54298" y="3361"/>
                </a:cubicBezTo>
                <a:cubicBezTo>
                  <a:pt x="54262" y="3361"/>
                  <a:pt x="54239" y="3351"/>
                  <a:pt x="54231" y="3331"/>
                </a:cubicBezTo>
                <a:cubicBezTo>
                  <a:pt x="54222" y="3312"/>
                  <a:pt x="54218" y="3290"/>
                  <a:pt x="54218" y="3268"/>
                </a:cubicBezTo>
                <a:cubicBezTo>
                  <a:pt x="54218" y="3240"/>
                  <a:pt x="54224" y="3199"/>
                  <a:pt x="54235" y="3147"/>
                </a:cubicBezTo>
                <a:cubicBezTo>
                  <a:pt x="54246" y="3095"/>
                  <a:pt x="54261" y="3037"/>
                  <a:pt x="54279" y="2974"/>
                </a:cubicBezTo>
                <a:cubicBezTo>
                  <a:pt x="54298" y="2910"/>
                  <a:pt x="54317" y="2843"/>
                  <a:pt x="54339" y="2773"/>
                </a:cubicBezTo>
                <a:cubicBezTo>
                  <a:pt x="54360" y="2702"/>
                  <a:pt x="54380" y="2633"/>
                  <a:pt x="54400" y="2565"/>
                </a:cubicBezTo>
                <a:cubicBezTo>
                  <a:pt x="54414" y="2514"/>
                  <a:pt x="54427" y="2469"/>
                  <a:pt x="54440" y="2428"/>
                </a:cubicBezTo>
                <a:cubicBezTo>
                  <a:pt x="54453" y="2387"/>
                  <a:pt x="54463" y="2351"/>
                  <a:pt x="54472" y="2320"/>
                </a:cubicBezTo>
                <a:cubicBezTo>
                  <a:pt x="54483" y="2286"/>
                  <a:pt x="54493" y="2255"/>
                  <a:pt x="54502" y="2227"/>
                </a:cubicBezTo>
                <a:cubicBezTo>
                  <a:pt x="54403" y="2328"/>
                  <a:pt x="54297" y="2433"/>
                  <a:pt x="54184" y="2540"/>
                </a:cubicBezTo>
                <a:cubicBezTo>
                  <a:pt x="54088" y="2630"/>
                  <a:pt x="53980" y="2732"/>
                  <a:pt x="53858" y="2845"/>
                </a:cubicBezTo>
                <a:cubicBezTo>
                  <a:pt x="53737" y="2957"/>
                  <a:pt x="53610" y="3066"/>
                  <a:pt x="53477" y="3170"/>
                </a:cubicBezTo>
                <a:cubicBezTo>
                  <a:pt x="53421" y="3216"/>
                  <a:pt x="53373" y="3246"/>
                  <a:pt x="53333" y="3262"/>
                </a:cubicBezTo>
                <a:cubicBezTo>
                  <a:pt x="53294" y="3277"/>
                  <a:pt x="53266" y="3285"/>
                  <a:pt x="53249" y="3285"/>
                </a:cubicBezTo>
                <a:cubicBezTo>
                  <a:pt x="53192" y="3285"/>
                  <a:pt x="53164" y="3245"/>
                  <a:pt x="53164" y="3166"/>
                </a:cubicBezTo>
                <a:cubicBezTo>
                  <a:pt x="53164" y="3147"/>
                  <a:pt x="53165" y="3125"/>
                  <a:pt x="53168" y="3103"/>
                </a:cubicBezTo>
                <a:cubicBezTo>
                  <a:pt x="53171" y="3080"/>
                  <a:pt x="53177" y="3052"/>
                  <a:pt x="53187" y="3018"/>
                </a:cubicBezTo>
                <a:cubicBezTo>
                  <a:pt x="53197" y="2984"/>
                  <a:pt x="53211" y="2943"/>
                  <a:pt x="53227" y="2893"/>
                </a:cubicBezTo>
                <a:cubicBezTo>
                  <a:pt x="53244" y="2844"/>
                  <a:pt x="53268" y="2781"/>
                  <a:pt x="53299" y="2705"/>
                </a:cubicBezTo>
                <a:lnTo>
                  <a:pt x="53528" y="2125"/>
                </a:lnTo>
                <a:cubicBezTo>
                  <a:pt x="53570" y="2018"/>
                  <a:pt x="53606" y="1924"/>
                  <a:pt x="53634" y="1844"/>
                </a:cubicBezTo>
                <a:cubicBezTo>
                  <a:pt x="53662" y="1763"/>
                  <a:pt x="53687" y="1699"/>
                  <a:pt x="53710" y="1651"/>
                </a:cubicBezTo>
                <a:cubicBezTo>
                  <a:pt x="53733" y="1603"/>
                  <a:pt x="53760" y="1562"/>
                  <a:pt x="53793" y="1528"/>
                </a:cubicBezTo>
                <a:cubicBezTo>
                  <a:pt x="53825" y="1494"/>
                  <a:pt x="53859" y="1467"/>
                  <a:pt x="53894" y="1446"/>
                </a:cubicBezTo>
                <a:cubicBezTo>
                  <a:pt x="53929" y="1424"/>
                  <a:pt x="53963" y="1409"/>
                  <a:pt x="53996" y="1399"/>
                </a:cubicBezTo>
                <a:cubicBezTo>
                  <a:pt x="54028" y="1389"/>
                  <a:pt x="54054" y="1384"/>
                  <a:pt x="54074" y="1384"/>
                </a:cubicBezTo>
                <a:cubicBezTo>
                  <a:pt x="54094" y="1384"/>
                  <a:pt x="54104" y="1400"/>
                  <a:pt x="54104" y="1431"/>
                </a:cubicBezTo>
                <a:cubicBezTo>
                  <a:pt x="54101" y="1453"/>
                  <a:pt x="54096" y="1486"/>
                  <a:pt x="54089" y="1528"/>
                </a:cubicBezTo>
                <a:cubicBezTo>
                  <a:pt x="54082" y="1570"/>
                  <a:pt x="54063" y="1628"/>
                  <a:pt x="54032" y="1702"/>
                </a:cubicBezTo>
                <a:lnTo>
                  <a:pt x="53774" y="2366"/>
                </a:lnTo>
                <a:cubicBezTo>
                  <a:pt x="53765" y="2392"/>
                  <a:pt x="53752" y="2425"/>
                  <a:pt x="53735" y="2466"/>
                </a:cubicBezTo>
                <a:cubicBezTo>
                  <a:pt x="53718" y="2507"/>
                  <a:pt x="53702" y="2548"/>
                  <a:pt x="53685" y="2591"/>
                </a:cubicBezTo>
                <a:cubicBezTo>
                  <a:pt x="53668" y="2633"/>
                  <a:pt x="53654" y="2670"/>
                  <a:pt x="53642" y="2703"/>
                </a:cubicBezTo>
                <a:cubicBezTo>
                  <a:pt x="53631" y="2735"/>
                  <a:pt x="53625" y="2756"/>
                  <a:pt x="53625" y="2764"/>
                </a:cubicBezTo>
                <a:cubicBezTo>
                  <a:pt x="53625" y="2775"/>
                  <a:pt x="53626" y="2787"/>
                  <a:pt x="53627" y="2798"/>
                </a:cubicBezTo>
                <a:cubicBezTo>
                  <a:pt x="53629" y="2809"/>
                  <a:pt x="53639" y="2815"/>
                  <a:pt x="53659" y="2815"/>
                </a:cubicBezTo>
                <a:cubicBezTo>
                  <a:pt x="53690" y="2815"/>
                  <a:pt x="53735" y="2794"/>
                  <a:pt x="53795" y="2751"/>
                </a:cubicBezTo>
                <a:cubicBezTo>
                  <a:pt x="53854" y="2709"/>
                  <a:pt x="53920" y="2654"/>
                  <a:pt x="53994" y="2586"/>
                </a:cubicBezTo>
                <a:cubicBezTo>
                  <a:pt x="54059" y="2527"/>
                  <a:pt x="54116" y="2474"/>
                  <a:pt x="54167" y="2428"/>
                </a:cubicBezTo>
                <a:cubicBezTo>
                  <a:pt x="54218" y="2381"/>
                  <a:pt x="54266" y="2335"/>
                  <a:pt x="54311" y="2288"/>
                </a:cubicBezTo>
                <a:cubicBezTo>
                  <a:pt x="54356" y="2241"/>
                  <a:pt x="54401" y="2192"/>
                  <a:pt x="54444" y="2140"/>
                </a:cubicBezTo>
                <a:cubicBezTo>
                  <a:pt x="54488" y="2088"/>
                  <a:pt x="54535" y="2025"/>
                  <a:pt x="54586" y="1951"/>
                </a:cubicBezTo>
                <a:cubicBezTo>
                  <a:pt x="54603" y="1920"/>
                  <a:pt x="54619" y="1884"/>
                  <a:pt x="54635" y="1844"/>
                </a:cubicBezTo>
                <a:cubicBezTo>
                  <a:pt x="54650" y="1803"/>
                  <a:pt x="54667" y="1760"/>
                  <a:pt x="54684" y="1717"/>
                </a:cubicBezTo>
                <a:cubicBezTo>
                  <a:pt x="54701" y="1673"/>
                  <a:pt x="54720" y="1630"/>
                  <a:pt x="54743" y="1590"/>
                </a:cubicBezTo>
                <a:cubicBezTo>
                  <a:pt x="54765" y="1549"/>
                  <a:pt x="54791" y="1513"/>
                  <a:pt x="54819" y="1482"/>
                </a:cubicBezTo>
                <a:cubicBezTo>
                  <a:pt x="54870" y="1431"/>
                  <a:pt x="54918" y="1397"/>
                  <a:pt x="54965" y="1380"/>
                </a:cubicBezTo>
                <a:cubicBezTo>
                  <a:pt x="55012" y="1363"/>
                  <a:pt x="55050" y="1355"/>
                  <a:pt x="55081" y="1355"/>
                </a:cubicBezTo>
                <a:cubicBezTo>
                  <a:pt x="55096" y="1355"/>
                  <a:pt x="55110" y="1360"/>
                  <a:pt x="55126" y="1369"/>
                </a:cubicBezTo>
                <a:cubicBezTo>
                  <a:pt x="55141" y="1379"/>
                  <a:pt x="55149" y="1400"/>
                  <a:pt x="55149" y="1431"/>
                </a:cubicBezTo>
                <a:cubicBezTo>
                  <a:pt x="55149" y="1470"/>
                  <a:pt x="55134" y="1525"/>
                  <a:pt x="55105" y="1596"/>
                </a:cubicBezTo>
                <a:cubicBezTo>
                  <a:pt x="55075" y="1666"/>
                  <a:pt x="55019" y="1758"/>
                  <a:pt x="54938" y="1871"/>
                </a:cubicBezTo>
                <a:cubicBezTo>
                  <a:pt x="54912" y="1927"/>
                  <a:pt x="54886" y="1998"/>
                  <a:pt x="54859" y="2083"/>
                </a:cubicBezTo>
                <a:cubicBezTo>
                  <a:pt x="54832" y="2167"/>
                  <a:pt x="54806" y="2251"/>
                  <a:pt x="54781" y="2332"/>
                </a:cubicBezTo>
                <a:cubicBezTo>
                  <a:pt x="54772" y="2363"/>
                  <a:pt x="54757" y="2414"/>
                  <a:pt x="54734" y="2485"/>
                </a:cubicBezTo>
                <a:cubicBezTo>
                  <a:pt x="54712" y="2555"/>
                  <a:pt x="54690" y="2627"/>
                  <a:pt x="54669" y="2701"/>
                </a:cubicBezTo>
                <a:cubicBezTo>
                  <a:pt x="54648" y="2774"/>
                  <a:pt x="54629" y="2841"/>
                  <a:pt x="54612" y="2902"/>
                </a:cubicBezTo>
                <a:cubicBezTo>
                  <a:pt x="54595" y="2962"/>
                  <a:pt x="54586" y="2998"/>
                  <a:pt x="54586" y="3010"/>
                </a:cubicBezTo>
                <a:cubicBezTo>
                  <a:pt x="54586" y="3058"/>
                  <a:pt x="54602" y="3082"/>
                  <a:pt x="54633" y="3082"/>
                </a:cubicBezTo>
                <a:cubicBezTo>
                  <a:pt x="54686" y="3082"/>
                  <a:pt x="54743" y="3071"/>
                  <a:pt x="54802" y="3050"/>
                </a:cubicBezTo>
                <a:cubicBezTo>
                  <a:pt x="54861" y="3029"/>
                  <a:pt x="54923" y="3001"/>
                  <a:pt x="54988" y="2967"/>
                </a:cubicBezTo>
                <a:cubicBezTo>
                  <a:pt x="55053" y="2933"/>
                  <a:pt x="55119" y="2895"/>
                  <a:pt x="55185" y="2853"/>
                </a:cubicBezTo>
                <a:cubicBezTo>
                  <a:pt x="55251" y="2811"/>
                  <a:pt x="55317" y="2768"/>
                  <a:pt x="55382" y="2726"/>
                </a:cubicBezTo>
                <a:lnTo>
                  <a:pt x="55420" y="2777"/>
                </a:lnTo>
                <a:close/>
                <a:moveTo>
                  <a:pt x="53354" y="2777"/>
                </a:moveTo>
                <a:cubicBezTo>
                  <a:pt x="53306" y="2816"/>
                  <a:pt x="53237" y="2864"/>
                  <a:pt x="53145" y="2921"/>
                </a:cubicBezTo>
                <a:cubicBezTo>
                  <a:pt x="53053" y="2977"/>
                  <a:pt x="52948" y="3042"/>
                  <a:pt x="52830" y="3115"/>
                </a:cubicBezTo>
                <a:cubicBezTo>
                  <a:pt x="52677" y="3206"/>
                  <a:pt x="52552" y="3269"/>
                  <a:pt x="52453" y="3306"/>
                </a:cubicBezTo>
                <a:cubicBezTo>
                  <a:pt x="52354" y="3343"/>
                  <a:pt x="52281" y="3361"/>
                  <a:pt x="52233" y="3361"/>
                </a:cubicBezTo>
                <a:cubicBezTo>
                  <a:pt x="52196" y="3361"/>
                  <a:pt x="52174" y="3351"/>
                  <a:pt x="52165" y="3331"/>
                </a:cubicBezTo>
                <a:cubicBezTo>
                  <a:pt x="52157" y="3312"/>
                  <a:pt x="52152" y="3290"/>
                  <a:pt x="52152" y="3268"/>
                </a:cubicBezTo>
                <a:cubicBezTo>
                  <a:pt x="52152" y="3240"/>
                  <a:pt x="52158" y="3199"/>
                  <a:pt x="52169" y="3147"/>
                </a:cubicBezTo>
                <a:cubicBezTo>
                  <a:pt x="52181" y="3095"/>
                  <a:pt x="52195" y="3037"/>
                  <a:pt x="52214" y="2974"/>
                </a:cubicBezTo>
                <a:cubicBezTo>
                  <a:pt x="52232" y="2910"/>
                  <a:pt x="52252" y="2843"/>
                  <a:pt x="52273" y="2773"/>
                </a:cubicBezTo>
                <a:cubicBezTo>
                  <a:pt x="52294" y="2702"/>
                  <a:pt x="52315" y="2633"/>
                  <a:pt x="52334" y="2565"/>
                </a:cubicBezTo>
                <a:cubicBezTo>
                  <a:pt x="52348" y="2514"/>
                  <a:pt x="52362" y="2469"/>
                  <a:pt x="52375" y="2428"/>
                </a:cubicBezTo>
                <a:cubicBezTo>
                  <a:pt x="52387" y="2387"/>
                  <a:pt x="52398" y="2351"/>
                  <a:pt x="52406" y="2320"/>
                </a:cubicBezTo>
                <a:cubicBezTo>
                  <a:pt x="52418" y="2286"/>
                  <a:pt x="52427" y="2255"/>
                  <a:pt x="52436" y="2227"/>
                </a:cubicBezTo>
                <a:cubicBezTo>
                  <a:pt x="52337" y="2328"/>
                  <a:pt x="52231" y="2433"/>
                  <a:pt x="52118" y="2540"/>
                </a:cubicBezTo>
                <a:cubicBezTo>
                  <a:pt x="52023" y="2630"/>
                  <a:pt x="51914" y="2732"/>
                  <a:pt x="51793" y="2845"/>
                </a:cubicBezTo>
                <a:cubicBezTo>
                  <a:pt x="51671" y="2957"/>
                  <a:pt x="51544" y="3066"/>
                  <a:pt x="51412" y="3170"/>
                </a:cubicBezTo>
                <a:cubicBezTo>
                  <a:pt x="51355" y="3216"/>
                  <a:pt x="51307" y="3246"/>
                  <a:pt x="51268" y="3262"/>
                </a:cubicBezTo>
                <a:cubicBezTo>
                  <a:pt x="51228" y="3277"/>
                  <a:pt x="51200" y="3285"/>
                  <a:pt x="51183" y="3285"/>
                </a:cubicBezTo>
                <a:cubicBezTo>
                  <a:pt x="51127" y="3285"/>
                  <a:pt x="51098" y="3245"/>
                  <a:pt x="51098" y="3166"/>
                </a:cubicBezTo>
                <a:cubicBezTo>
                  <a:pt x="51098" y="3147"/>
                  <a:pt x="51100" y="3125"/>
                  <a:pt x="51103" y="3103"/>
                </a:cubicBezTo>
                <a:cubicBezTo>
                  <a:pt x="51105" y="3080"/>
                  <a:pt x="51112" y="3052"/>
                  <a:pt x="51122" y="3018"/>
                </a:cubicBezTo>
                <a:cubicBezTo>
                  <a:pt x="51132" y="2984"/>
                  <a:pt x="51145" y="2943"/>
                  <a:pt x="51162" y="2893"/>
                </a:cubicBezTo>
                <a:cubicBezTo>
                  <a:pt x="51179" y="2844"/>
                  <a:pt x="51203" y="2781"/>
                  <a:pt x="51234" y="2705"/>
                </a:cubicBezTo>
                <a:lnTo>
                  <a:pt x="51462" y="2125"/>
                </a:lnTo>
                <a:cubicBezTo>
                  <a:pt x="51505" y="2018"/>
                  <a:pt x="51540" y="1924"/>
                  <a:pt x="51568" y="1844"/>
                </a:cubicBezTo>
                <a:cubicBezTo>
                  <a:pt x="51596" y="1763"/>
                  <a:pt x="51622" y="1699"/>
                  <a:pt x="51644" y="1651"/>
                </a:cubicBezTo>
                <a:cubicBezTo>
                  <a:pt x="51667" y="1603"/>
                  <a:pt x="51695" y="1562"/>
                  <a:pt x="51727" y="1528"/>
                </a:cubicBezTo>
                <a:cubicBezTo>
                  <a:pt x="51759" y="1494"/>
                  <a:pt x="51793" y="1467"/>
                  <a:pt x="51829" y="1446"/>
                </a:cubicBezTo>
                <a:cubicBezTo>
                  <a:pt x="51864" y="1424"/>
                  <a:pt x="51898" y="1409"/>
                  <a:pt x="51930" y="1399"/>
                </a:cubicBezTo>
                <a:cubicBezTo>
                  <a:pt x="51963" y="1389"/>
                  <a:pt x="51989" y="1384"/>
                  <a:pt x="52008" y="1384"/>
                </a:cubicBezTo>
                <a:cubicBezTo>
                  <a:pt x="52028" y="1384"/>
                  <a:pt x="52038" y="1400"/>
                  <a:pt x="52038" y="1431"/>
                </a:cubicBezTo>
                <a:cubicBezTo>
                  <a:pt x="52035" y="1453"/>
                  <a:pt x="52030" y="1486"/>
                  <a:pt x="52023" y="1528"/>
                </a:cubicBezTo>
                <a:cubicBezTo>
                  <a:pt x="52016" y="1570"/>
                  <a:pt x="51997" y="1628"/>
                  <a:pt x="51966" y="1702"/>
                </a:cubicBezTo>
                <a:lnTo>
                  <a:pt x="51708" y="2366"/>
                </a:lnTo>
                <a:cubicBezTo>
                  <a:pt x="51699" y="2392"/>
                  <a:pt x="51687" y="2425"/>
                  <a:pt x="51670" y="2466"/>
                </a:cubicBezTo>
                <a:cubicBezTo>
                  <a:pt x="51653" y="2507"/>
                  <a:pt x="51636" y="2548"/>
                  <a:pt x="51619" y="2591"/>
                </a:cubicBezTo>
                <a:cubicBezTo>
                  <a:pt x="51602" y="2633"/>
                  <a:pt x="51588" y="2670"/>
                  <a:pt x="51577" y="2703"/>
                </a:cubicBezTo>
                <a:cubicBezTo>
                  <a:pt x="51565" y="2735"/>
                  <a:pt x="51560" y="2756"/>
                  <a:pt x="51560" y="2764"/>
                </a:cubicBezTo>
                <a:cubicBezTo>
                  <a:pt x="51560" y="2775"/>
                  <a:pt x="51560" y="2787"/>
                  <a:pt x="51562" y="2798"/>
                </a:cubicBezTo>
                <a:cubicBezTo>
                  <a:pt x="51563" y="2809"/>
                  <a:pt x="51574" y="2815"/>
                  <a:pt x="51594" y="2815"/>
                </a:cubicBezTo>
                <a:cubicBezTo>
                  <a:pt x="51625" y="2815"/>
                  <a:pt x="51670" y="2794"/>
                  <a:pt x="51729" y="2751"/>
                </a:cubicBezTo>
                <a:cubicBezTo>
                  <a:pt x="51788" y="2709"/>
                  <a:pt x="51855" y="2654"/>
                  <a:pt x="51928" y="2586"/>
                </a:cubicBezTo>
                <a:cubicBezTo>
                  <a:pt x="51993" y="2527"/>
                  <a:pt x="52051" y="2474"/>
                  <a:pt x="52102" y="2428"/>
                </a:cubicBezTo>
                <a:cubicBezTo>
                  <a:pt x="52152" y="2381"/>
                  <a:pt x="52200" y="2335"/>
                  <a:pt x="52245" y="2288"/>
                </a:cubicBezTo>
                <a:cubicBezTo>
                  <a:pt x="52291" y="2241"/>
                  <a:pt x="52335" y="2192"/>
                  <a:pt x="52379" y="2140"/>
                </a:cubicBezTo>
                <a:cubicBezTo>
                  <a:pt x="52423" y="2088"/>
                  <a:pt x="52470" y="2025"/>
                  <a:pt x="52521" y="1951"/>
                </a:cubicBezTo>
                <a:cubicBezTo>
                  <a:pt x="52538" y="1920"/>
                  <a:pt x="52554" y="1884"/>
                  <a:pt x="52569" y="1844"/>
                </a:cubicBezTo>
                <a:cubicBezTo>
                  <a:pt x="52585" y="1803"/>
                  <a:pt x="52601" y="1760"/>
                  <a:pt x="52618" y="1717"/>
                </a:cubicBezTo>
                <a:cubicBezTo>
                  <a:pt x="52635" y="1673"/>
                  <a:pt x="52655" y="1630"/>
                  <a:pt x="52677" y="1590"/>
                </a:cubicBezTo>
                <a:cubicBezTo>
                  <a:pt x="52700" y="1549"/>
                  <a:pt x="52725" y="1513"/>
                  <a:pt x="52753" y="1482"/>
                </a:cubicBezTo>
                <a:cubicBezTo>
                  <a:pt x="52804" y="1431"/>
                  <a:pt x="52853" y="1397"/>
                  <a:pt x="52899" y="1380"/>
                </a:cubicBezTo>
                <a:cubicBezTo>
                  <a:pt x="52946" y="1363"/>
                  <a:pt x="52985" y="1355"/>
                  <a:pt x="53016" y="1355"/>
                </a:cubicBezTo>
                <a:cubicBezTo>
                  <a:pt x="53030" y="1355"/>
                  <a:pt x="53045" y="1360"/>
                  <a:pt x="53060" y="1369"/>
                </a:cubicBezTo>
                <a:cubicBezTo>
                  <a:pt x="53076" y="1379"/>
                  <a:pt x="53084" y="1400"/>
                  <a:pt x="53084" y="1431"/>
                </a:cubicBezTo>
                <a:cubicBezTo>
                  <a:pt x="53084" y="1470"/>
                  <a:pt x="53069" y="1525"/>
                  <a:pt x="53039" y="1596"/>
                </a:cubicBezTo>
                <a:cubicBezTo>
                  <a:pt x="53009" y="1666"/>
                  <a:pt x="52954" y="1758"/>
                  <a:pt x="52872" y="1871"/>
                </a:cubicBezTo>
                <a:cubicBezTo>
                  <a:pt x="52847" y="1927"/>
                  <a:pt x="52820" y="1998"/>
                  <a:pt x="52794" y="2083"/>
                </a:cubicBezTo>
                <a:cubicBezTo>
                  <a:pt x="52767" y="2167"/>
                  <a:pt x="52741" y="2251"/>
                  <a:pt x="52715" y="2332"/>
                </a:cubicBezTo>
                <a:cubicBezTo>
                  <a:pt x="52707" y="2363"/>
                  <a:pt x="52691" y="2414"/>
                  <a:pt x="52669" y="2485"/>
                </a:cubicBezTo>
                <a:cubicBezTo>
                  <a:pt x="52646" y="2555"/>
                  <a:pt x="52624" y="2627"/>
                  <a:pt x="52603" y="2701"/>
                </a:cubicBezTo>
                <a:cubicBezTo>
                  <a:pt x="52582" y="2774"/>
                  <a:pt x="52563" y="2841"/>
                  <a:pt x="52546" y="2902"/>
                </a:cubicBezTo>
                <a:cubicBezTo>
                  <a:pt x="52529" y="2962"/>
                  <a:pt x="52521" y="2998"/>
                  <a:pt x="52521" y="3010"/>
                </a:cubicBezTo>
                <a:cubicBezTo>
                  <a:pt x="52521" y="3058"/>
                  <a:pt x="52536" y="3082"/>
                  <a:pt x="52567" y="3082"/>
                </a:cubicBezTo>
                <a:cubicBezTo>
                  <a:pt x="52621" y="3082"/>
                  <a:pt x="52677" y="3071"/>
                  <a:pt x="52736" y="3050"/>
                </a:cubicBezTo>
                <a:cubicBezTo>
                  <a:pt x="52796" y="3029"/>
                  <a:pt x="52858" y="3001"/>
                  <a:pt x="52923" y="2967"/>
                </a:cubicBezTo>
                <a:cubicBezTo>
                  <a:pt x="52988" y="2933"/>
                  <a:pt x="53053" y="2895"/>
                  <a:pt x="53120" y="2853"/>
                </a:cubicBezTo>
                <a:cubicBezTo>
                  <a:pt x="53186" y="2811"/>
                  <a:pt x="53251" y="2768"/>
                  <a:pt x="53316" y="2726"/>
                </a:cubicBezTo>
                <a:lnTo>
                  <a:pt x="53354" y="277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6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8FF10-E780-4502-8E63-204E6852A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9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4140E4-70F3-4368-BC15-E5465523553B}"/>
              </a:ext>
            </a:extLst>
          </p:cNvPr>
          <p:cNvSpPr/>
          <p:nvPr/>
        </p:nvSpPr>
        <p:spPr>
          <a:xfrm rot="16200000">
            <a:off x="4903311" y="-418970"/>
            <a:ext cx="2361940" cy="12192000"/>
          </a:xfrm>
          <a:prstGeom prst="rect">
            <a:avLst/>
          </a:prstGeom>
          <a:gradFill>
            <a:gsLst>
              <a:gs pos="0">
                <a:srgbClr val="4CA2A6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C9AA9D-DB45-449D-A5E4-5CDCA66DA133}"/>
              </a:ext>
            </a:extLst>
          </p:cNvPr>
          <p:cNvSpPr/>
          <p:nvPr/>
        </p:nvSpPr>
        <p:spPr>
          <a:xfrm>
            <a:off x="0" y="20403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3BE136-757A-46FF-8770-87883D8687F4}"/>
              </a:ext>
            </a:extLst>
          </p:cNvPr>
          <p:cNvSpPr/>
          <p:nvPr/>
        </p:nvSpPr>
        <p:spPr>
          <a:xfrm flipV="1">
            <a:off x="2372309" y="1229873"/>
            <a:ext cx="9828000" cy="68619"/>
          </a:xfrm>
          <a:prstGeom prst="rect">
            <a:avLst/>
          </a:prstGeom>
          <a:solidFill>
            <a:srgbClr val="47949E"/>
          </a:solidFill>
          <a:ln>
            <a:solidFill>
              <a:srgbClr val="4CA2A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1A81864-FC6C-4D63-9297-35135B57C018}"/>
              </a:ext>
            </a:extLst>
          </p:cNvPr>
          <p:cNvSpPr txBox="1">
            <a:spLocks/>
          </p:cNvSpPr>
          <p:nvPr/>
        </p:nvSpPr>
        <p:spPr>
          <a:xfrm>
            <a:off x="2176809" y="287706"/>
            <a:ext cx="9828000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 Инновационный </a:t>
            </a:r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процесс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289D6E5-C489-4922-B0EC-5B868B09B774}"/>
              </a:ext>
            </a:extLst>
          </p:cNvPr>
          <p:cNvGrpSpPr/>
          <p:nvPr/>
        </p:nvGrpSpPr>
        <p:grpSpPr>
          <a:xfrm>
            <a:off x="223838" y="3014663"/>
            <a:ext cx="1849438" cy="1851025"/>
            <a:chOff x="223838" y="3014663"/>
            <a:chExt cx="1849438" cy="1851025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27DD1B5-2CBE-46B1-89EB-07EB138A7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0" y="3155950"/>
              <a:ext cx="127000" cy="134938"/>
            </a:xfrm>
            <a:custGeom>
              <a:avLst/>
              <a:gdLst>
                <a:gd name="T0" fmla="*/ 321 w 321"/>
                <a:gd name="T1" fmla="*/ 55 h 337"/>
                <a:gd name="T2" fmla="*/ 239 w 321"/>
                <a:gd name="T3" fmla="*/ 196 h 337"/>
                <a:gd name="T4" fmla="*/ 158 w 321"/>
                <a:gd name="T5" fmla="*/ 337 h 337"/>
                <a:gd name="T6" fmla="*/ 79 w 321"/>
                <a:gd name="T7" fmla="*/ 168 h 337"/>
                <a:gd name="T8" fmla="*/ 0 w 321"/>
                <a:gd name="T9" fmla="*/ 0 h 337"/>
                <a:gd name="T10" fmla="*/ 160 w 321"/>
                <a:gd name="T11" fmla="*/ 27 h 337"/>
                <a:gd name="T12" fmla="*/ 321 w 321"/>
                <a:gd name="T13" fmla="*/ 5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337">
                  <a:moveTo>
                    <a:pt x="321" y="55"/>
                  </a:moveTo>
                  <a:lnTo>
                    <a:pt x="239" y="196"/>
                  </a:lnTo>
                  <a:lnTo>
                    <a:pt x="158" y="337"/>
                  </a:lnTo>
                  <a:lnTo>
                    <a:pt x="79" y="168"/>
                  </a:lnTo>
                  <a:lnTo>
                    <a:pt x="0" y="0"/>
                  </a:lnTo>
                  <a:lnTo>
                    <a:pt x="160" y="27"/>
                  </a:lnTo>
                  <a:lnTo>
                    <a:pt x="321" y="55"/>
                  </a:lnTo>
                  <a:close/>
                </a:path>
              </a:pathLst>
            </a:custGeom>
            <a:solidFill>
              <a:srgbClr val="9A9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327CC86-6CA8-4B1F-A13D-82FC30BEC4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38" y="3014663"/>
              <a:ext cx="1849438" cy="1851025"/>
            </a:xfrm>
            <a:custGeom>
              <a:avLst/>
              <a:gdLst>
                <a:gd name="T0" fmla="*/ 403 w 4636"/>
                <a:gd name="T1" fmla="*/ 1641 h 4636"/>
                <a:gd name="T2" fmla="*/ 1640 w 4636"/>
                <a:gd name="T3" fmla="*/ 4233 h 4636"/>
                <a:gd name="T4" fmla="*/ 4233 w 4636"/>
                <a:gd name="T5" fmla="*/ 2996 h 4636"/>
                <a:gd name="T6" fmla="*/ 2995 w 4636"/>
                <a:gd name="T7" fmla="*/ 403 h 4636"/>
                <a:gd name="T8" fmla="*/ 403 w 4636"/>
                <a:gd name="T9" fmla="*/ 1641 h 4636"/>
                <a:gd name="T10" fmla="*/ 4258 w 4636"/>
                <a:gd name="T11" fmla="*/ 3004 h 4636"/>
                <a:gd name="T12" fmla="*/ 1632 w 4636"/>
                <a:gd name="T13" fmla="*/ 4258 h 4636"/>
                <a:gd name="T14" fmla="*/ 378 w 4636"/>
                <a:gd name="T15" fmla="*/ 1632 h 4636"/>
                <a:gd name="T16" fmla="*/ 3004 w 4636"/>
                <a:gd name="T17" fmla="*/ 378 h 4636"/>
                <a:gd name="T18" fmla="*/ 4258 w 4636"/>
                <a:gd name="T19" fmla="*/ 3004 h 4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36" h="4636">
                  <a:moveTo>
                    <a:pt x="403" y="1641"/>
                  </a:moveTo>
                  <a:cubicBezTo>
                    <a:pt x="29" y="2697"/>
                    <a:pt x="585" y="3860"/>
                    <a:pt x="1640" y="4233"/>
                  </a:cubicBezTo>
                  <a:cubicBezTo>
                    <a:pt x="2696" y="4607"/>
                    <a:pt x="3859" y="4052"/>
                    <a:pt x="4233" y="2996"/>
                  </a:cubicBezTo>
                  <a:cubicBezTo>
                    <a:pt x="4606" y="1940"/>
                    <a:pt x="4051" y="777"/>
                    <a:pt x="2995" y="403"/>
                  </a:cubicBezTo>
                  <a:cubicBezTo>
                    <a:pt x="1939" y="30"/>
                    <a:pt x="776" y="585"/>
                    <a:pt x="403" y="1641"/>
                  </a:cubicBezTo>
                  <a:close/>
                  <a:moveTo>
                    <a:pt x="4258" y="3004"/>
                  </a:moveTo>
                  <a:cubicBezTo>
                    <a:pt x="3879" y="4074"/>
                    <a:pt x="2701" y="4636"/>
                    <a:pt x="1632" y="4258"/>
                  </a:cubicBezTo>
                  <a:cubicBezTo>
                    <a:pt x="562" y="3880"/>
                    <a:pt x="0" y="2702"/>
                    <a:pt x="378" y="1632"/>
                  </a:cubicBezTo>
                  <a:cubicBezTo>
                    <a:pt x="756" y="563"/>
                    <a:pt x="1934" y="0"/>
                    <a:pt x="3004" y="378"/>
                  </a:cubicBezTo>
                  <a:cubicBezTo>
                    <a:pt x="4074" y="757"/>
                    <a:pt x="4636" y="1935"/>
                    <a:pt x="4258" y="3004"/>
                  </a:cubicBezTo>
                  <a:close/>
                </a:path>
              </a:pathLst>
            </a:custGeom>
            <a:solidFill>
              <a:srgbClr val="989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B275C21B-6A2F-4273-82FD-EF159D4517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38" y="3281363"/>
              <a:ext cx="1316038" cy="1316038"/>
            </a:xfrm>
            <a:custGeom>
              <a:avLst/>
              <a:gdLst>
                <a:gd name="T0" fmla="*/ 396 w 3296"/>
                <a:gd name="T1" fmla="*/ 1648 h 3296"/>
                <a:gd name="T2" fmla="*/ 1648 w 3296"/>
                <a:gd name="T3" fmla="*/ 397 h 3296"/>
                <a:gd name="T4" fmla="*/ 2899 w 3296"/>
                <a:gd name="T5" fmla="*/ 1648 h 3296"/>
                <a:gd name="T6" fmla="*/ 1648 w 3296"/>
                <a:gd name="T7" fmla="*/ 2900 h 3296"/>
                <a:gd name="T8" fmla="*/ 396 w 3296"/>
                <a:gd name="T9" fmla="*/ 1648 h 3296"/>
                <a:gd name="T10" fmla="*/ 3296 w 3296"/>
                <a:gd name="T11" fmla="*/ 1648 h 3296"/>
                <a:gd name="T12" fmla="*/ 1648 w 3296"/>
                <a:gd name="T13" fmla="*/ 0 h 3296"/>
                <a:gd name="T14" fmla="*/ 0 w 3296"/>
                <a:gd name="T15" fmla="*/ 1648 h 3296"/>
                <a:gd name="T16" fmla="*/ 1648 w 3296"/>
                <a:gd name="T17" fmla="*/ 3296 h 3296"/>
                <a:gd name="T18" fmla="*/ 3296 w 3296"/>
                <a:gd name="T19" fmla="*/ 1648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6" h="3296">
                  <a:moveTo>
                    <a:pt x="396" y="1648"/>
                  </a:moveTo>
                  <a:cubicBezTo>
                    <a:pt x="396" y="958"/>
                    <a:pt x="958" y="397"/>
                    <a:pt x="1648" y="397"/>
                  </a:cubicBezTo>
                  <a:cubicBezTo>
                    <a:pt x="2338" y="397"/>
                    <a:pt x="2899" y="958"/>
                    <a:pt x="2899" y="1648"/>
                  </a:cubicBezTo>
                  <a:cubicBezTo>
                    <a:pt x="2899" y="2338"/>
                    <a:pt x="2338" y="2900"/>
                    <a:pt x="1648" y="2900"/>
                  </a:cubicBezTo>
                  <a:cubicBezTo>
                    <a:pt x="958" y="2900"/>
                    <a:pt x="396" y="2338"/>
                    <a:pt x="396" y="1648"/>
                  </a:cubicBezTo>
                  <a:close/>
                  <a:moveTo>
                    <a:pt x="3296" y="1648"/>
                  </a:moveTo>
                  <a:cubicBezTo>
                    <a:pt x="3296" y="738"/>
                    <a:pt x="2558" y="0"/>
                    <a:pt x="1648" y="0"/>
                  </a:cubicBezTo>
                  <a:cubicBezTo>
                    <a:pt x="738" y="0"/>
                    <a:pt x="0" y="738"/>
                    <a:pt x="0" y="1648"/>
                  </a:cubicBezTo>
                  <a:cubicBezTo>
                    <a:pt x="0" y="2558"/>
                    <a:pt x="738" y="3296"/>
                    <a:pt x="1648" y="3296"/>
                  </a:cubicBezTo>
                  <a:cubicBezTo>
                    <a:pt x="2558" y="3296"/>
                    <a:pt x="3296" y="2558"/>
                    <a:pt x="3296" y="1648"/>
                  </a:cubicBezTo>
                  <a:close/>
                </a:path>
              </a:pathLst>
            </a:custGeom>
            <a:solidFill>
              <a:srgbClr val="14A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B68CDCBD-806E-4EE0-BF20-BAEBB491B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" y="4448175"/>
              <a:ext cx="146050" cy="146050"/>
            </a:xfrm>
            <a:prstGeom prst="ellipse">
              <a:avLst/>
            </a:prstGeom>
            <a:solidFill>
              <a:srgbClr val="9A9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CC0C2DFE-4157-47A8-BBBD-DB0B93F859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113" y="3684588"/>
              <a:ext cx="501650" cy="501650"/>
            </a:xfrm>
            <a:custGeom>
              <a:avLst/>
              <a:gdLst>
                <a:gd name="T0" fmla="*/ 1221 w 1259"/>
                <a:gd name="T1" fmla="*/ 1083 h 1257"/>
                <a:gd name="T2" fmla="*/ 890 w 1259"/>
                <a:gd name="T3" fmla="*/ 755 h 1257"/>
                <a:gd name="T4" fmla="*/ 829 w 1259"/>
                <a:gd name="T5" fmla="*/ 829 h 1257"/>
                <a:gd name="T6" fmla="*/ 754 w 1259"/>
                <a:gd name="T7" fmla="*/ 890 h 1257"/>
                <a:gd name="T8" fmla="*/ 1085 w 1259"/>
                <a:gd name="T9" fmla="*/ 1220 h 1257"/>
                <a:gd name="T10" fmla="*/ 1221 w 1259"/>
                <a:gd name="T11" fmla="*/ 1220 h 1257"/>
                <a:gd name="T12" fmla="*/ 1221 w 1259"/>
                <a:gd name="T13" fmla="*/ 1083 h 1257"/>
                <a:gd name="T14" fmla="*/ 346 w 1259"/>
                <a:gd name="T15" fmla="*/ 523 h 1257"/>
                <a:gd name="T16" fmla="*/ 265 w 1259"/>
                <a:gd name="T17" fmla="*/ 448 h 1257"/>
                <a:gd name="T18" fmla="*/ 259 w 1259"/>
                <a:gd name="T19" fmla="*/ 558 h 1257"/>
                <a:gd name="T20" fmla="*/ 532 w 1259"/>
                <a:gd name="T21" fmla="*/ 734 h 1257"/>
                <a:gd name="T22" fmla="*/ 346 w 1259"/>
                <a:gd name="T23" fmla="*/ 523 h 1257"/>
                <a:gd name="T24" fmla="*/ 255 w 1259"/>
                <a:gd name="T25" fmla="*/ 720 h 1257"/>
                <a:gd name="T26" fmla="*/ 255 w 1259"/>
                <a:gd name="T27" fmla="*/ 255 h 1257"/>
                <a:gd name="T28" fmla="*/ 720 w 1259"/>
                <a:gd name="T29" fmla="*/ 255 h 1257"/>
                <a:gd name="T30" fmla="*/ 720 w 1259"/>
                <a:gd name="T31" fmla="*/ 720 h 1257"/>
                <a:gd name="T32" fmla="*/ 255 w 1259"/>
                <a:gd name="T33" fmla="*/ 720 h 1257"/>
                <a:gd name="T34" fmla="*/ 802 w 1259"/>
                <a:gd name="T35" fmla="*/ 173 h 1257"/>
                <a:gd name="T36" fmla="*/ 173 w 1259"/>
                <a:gd name="T37" fmla="*/ 173 h 1257"/>
                <a:gd name="T38" fmla="*/ 173 w 1259"/>
                <a:gd name="T39" fmla="*/ 802 h 1257"/>
                <a:gd name="T40" fmla="*/ 802 w 1259"/>
                <a:gd name="T41" fmla="*/ 802 h 1257"/>
                <a:gd name="T42" fmla="*/ 802 w 1259"/>
                <a:gd name="T43" fmla="*/ 173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9" h="1257">
                  <a:moveTo>
                    <a:pt x="1221" y="1083"/>
                  </a:moveTo>
                  <a:lnTo>
                    <a:pt x="890" y="755"/>
                  </a:lnTo>
                  <a:cubicBezTo>
                    <a:pt x="873" y="781"/>
                    <a:pt x="852" y="806"/>
                    <a:pt x="829" y="829"/>
                  </a:cubicBezTo>
                  <a:cubicBezTo>
                    <a:pt x="806" y="852"/>
                    <a:pt x="781" y="873"/>
                    <a:pt x="754" y="890"/>
                  </a:cubicBezTo>
                  <a:lnTo>
                    <a:pt x="1085" y="1220"/>
                  </a:lnTo>
                  <a:cubicBezTo>
                    <a:pt x="1122" y="1257"/>
                    <a:pt x="1184" y="1257"/>
                    <a:pt x="1221" y="1220"/>
                  </a:cubicBezTo>
                  <a:cubicBezTo>
                    <a:pt x="1259" y="1182"/>
                    <a:pt x="1259" y="1121"/>
                    <a:pt x="1221" y="1083"/>
                  </a:cubicBezTo>
                  <a:close/>
                  <a:moveTo>
                    <a:pt x="346" y="523"/>
                  </a:moveTo>
                  <a:cubicBezTo>
                    <a:pt x="337" y="485"/>
                    <a:pt x="298" y="431"/>
                    <a:pt x="265" y="448"/>
                  </a:cubicBezTo>
                  <a:cubicBezTo>
                    <a:pt x="240" y="461"/>
                    <a:pt x="247" y="522"/>
                    <a:pt x="259" y="558"/>
                  </a:cubicBezTo>
                  <a:cubicBezTo>
                    <a:pt x="314" y="721"/>
                    <a:pt x="512" y="755"/>
                    <a:pt x="532" y="734"/>
                  </a:cubicBezTo>
                  <a:cubicBezTo>
                    <a:pt x="553" y="714"/>
                    <a:pt x="384" y="677"/>
                    <a:pt x="346" y="523"/>
                  </a:cubicBezTo>
                  <a:close/>
                  <a:moveTo>
                    <a:pt x="255" y="720"/>
                  </a:moveTo>
                  <a:cubicBezTo>
                    <a:pt x="127" y="592"/>
                    <a:pt x="127" y="383"/>
                    <a:pt x="255" y="255"/>
                  </a:cubicBezTo>
                  <a:cubicBezTo>
                    <a:pt x="383" y="127"/>
                    <a:pt x="592" y="127"/>
                    <a:pt x="720" y="255"/>
                  </a:cubicBezTo>
                  <a:cubicBezTo>
                    <a:pt x="848" y="383"/>
                    <a:pt x="848" y="592"/>
                    <a:pt x="720" y="720"/>
                  </a:cubicBezTo>
                  <a:cubicBezTo>
                    <a:pt x="592" y="848"/>
                    <a:pt x="383" y="849"/>
                    <a:pt x="255" y="720"/>
                  </a:cubicBezTo>
                  <a:close/>
                  <a:moveTo>
                    <a:pt x="802" y="173"/>
                  </a:moveTo>
                  <a:cubicBezTo>
                    <a:pt x="629" y="0"/>
                    <a:pt x="347" y="0"/>
                    <a:pt x="173" y="173"/>
                  </a:cubicBezTo>
                  <a:cubicBezTo>
                    <a:pt x="0" y="347"/>
                    <a:pt x="0" y="629"/>
                    <a:pt x="173" y="802"/>
                  </a:cubicBezTo>
                  <a:cubicBezTo>
                    <a:pt x="347" y="975"/>
                    <a:pt x="629" y="975"/>
                    <a:pt x="802" y="802"/>
                  </a:cubicBezTo>
                  <a:cubicBezTo>
                    <a:pt x="975" y="629"/>
                    <a:pt x="975" y="347"/>
                    <a:pt x="802" y="173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D43691A2-5E48-4AAB-9401-6F5EFB8A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3057525"/>
              <a:ext cx="146050" cy="146050"/>
            </a:xfrm>
            <a:prstGeom prst="ellipse">
              <a:avLst/>
            </a:prstGeom>
            <a:solidFill>
              <a:srgbClr val="9A9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0D02B62-AEAF-49C5-8695-632871512BA9}"/>
              </a:ext>
            </a:extLst>
          </p:cNvPr>
          <p:cNvGrpSpPr/>
          <p:nvPr/>
        </p:nvGrpSpPr>
        <p:grpSpPr>
          <a:xfrm>
            <a:off x="5080000" y="2255838"/>
            <a:ext cx="3032126" cy="3032125"/>
            <a:chOff x="5080000" y="2255838"/>
            <a:chExt cx="3032126" cy="3032125"/>
          </a:xfrm>
        </p:grpSpPr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AFFD080D-D017-4915-95B1-848666350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384550"/>
              <a:ext cx="1163638" cy="1695450"/>
            </a:xfrm>
            <a:custGeom>
              <a:avLst/>
              <a:gdLst>
                <a:gd name="T0" fmla="*/ 32 w 2915"/>
                <a:gd name="T1" fmla="*/ 4247 h 4247"/>
                <a:gd name="T2" fmla="*/ 0 w 2915"/>
                <a:gd name="T3" fmla="*/ 4133 h 4247"/>
                <a:gd name="T4" fmla="*/ 2281 w 2915"/>
                <a:gd name="T5" fmla="*/ 32 h 4247"/>
                <a:gd name="T6" fmla="*/ 2395 w 2915"/>
                <a:gd name="T7" fmla="*/ 0 h 4247"/>
                <a:gd name="T8" fmla="*/ 32 w 2915"/>
                <a:gd name="T9" fmla="*/ 4247 h 4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5" h="4247">
                  <a:moveTo>
                    <a:pt x="32" y="4247"/>
                  </a:moveTo>
                  <a:lnTo>
                    <a:pt x="0" y="4133"/>
                  </a:lnTo>
                  <a:cubicBezTo>
                    <a:pt x="1759" y="3631"/>
                    <a:pt x="2783" y="1792"/>
                    <a:pt x="2281" y="32"/>
                  </a:cubicBezTo>
                  <a:lnTo>
                    <a:pt x="2395" y="0"/>
                  </a:lnTo>
                  <a:cubicBezTo>
                    <a:pt x="2915" y="1822"/>
                    <a:pt x="1855" y="3728"/>
                    <a:pt x="32" y="4247"/>
                  </a:cubicBezTo>
                  <a:close/>
                </a:path>
              </a:pathLst>
            </a:custGeom>
            <a:solidFill>
              <a:srgbClr val="14A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CE321933-77F2-4F59-80D0-A665B15A5CDD}"/>
                </a:ext>
              </a:extLst>
            </p:cNvPr>
            <p:cNvGrpSpPr/>
            <p:nvPr/>
          </p:nvGrpSpPr>
          <p:grpSpPr>
            <a:xfrm>
              <a:off x="5080000" y="2255838"/>
              <a:ext cx="2859088" cy="3032125"/>
              <a:chOff x="5080000" y="2255838"/>
              <a:chExt cx="2859088" cy="3032125"/>
            </a:xfrm>
          </p:grpSpPr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B52F9FAE-F637-48D7-A6FF-4D83C282E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4575" y="2370138"/>
                <a:ext cx="179388" cy="179388"/>
              </a:xfrm>
              <a:prstGeom prst="ellipse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1D850D0-661A-4ECF-8D52-2A2C903A9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025" y="3384550"/>
                <a:ext cx="468313" cy="139700"/>
              </a:xfrm>
              <a:custGeom>
                <a:avLst/>
                <a:gdLst>
                  <a:gd name="T0" fmla="*/ 5 w 1170"/>
                  <a:gd name="T1" fmla="*/ 351 h 351"/>
                  <a:gd name="T2" fmla="*/ 1170 w 1170"/>
                  <a:gd name="T3" fmla="*/ 19 h 351"/>
                  <a:gd name="T4" fmla="*/ 1164 w 1170"/>
                  <a:gd name="T5" fmla="*/ 0 h 351"/>
                  <a:gd name="T6" fmla="*/ 0 w 1170"/>
                  <a:gd name="T7" fmla="*/ 332 h 351"/>
                  <a:gd name="T8" fmla="*/ 5 w 1170"/>
                  <a:gd name="T9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351">
                    <a:moveTo>
                      <a:pt x="5" y="351"/>
                    </a:moveTo>
                    <a:lnTo>
                      <a:pt x="1170" y="19"/>
                    </a:lnTo>
                    <a:lnTo>
                      <a:pt x="1164" y="0"/>
                    </a:lnTo>
                    <a:lnTo>
                      <a:pt x="0" y="332"/>
                    </a:lnTo>
                    <a:lnTo>
                      <a:pt x="5" y="351"/>
                    </a:lnTo>
                    <a:close/>
                  </a:path>
                </a:pathLst>
              </a:cu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32B87448-443A-451A-9B5E-D230D3C0D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1488" y="4605338"/>
                <a:ext cx="141288" cy="466725"/>
              </a:xfrm>
              <a:custGeom>
                <a:avLst/>
                <a:gdLst>
                  <a:gd name="T0" fmla="*/ 332 w 351"/>
                  <a:gd name="T1" fmla="*/ 1170 h 1170"/>
                  <a:gd name="T2" fmla="*/ 351 w 351"/>
                  <a:gd name="T3" fmla="*/ 1165 h 1170"/>
                  <a:gd name="T4" fmla="*/ 19 w 351"/>
                  <a:gd name="T5" fmla="*/ 0 h 1170"/>
                  <a:gd name="T6" fmla="*/ 0 w 351"/>
                  <a:gd name="T7" fmla="*/ 6 h 1170"/>
                  <a:gd name="T8" fmla="*/ 332 w 351"/>
                  <a:gd name="T9" fmla="*/ 1170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1170">
                    <a:moveTo>
                      <a:pt x="332" y="1170"/>
                    </a:moveTo>
                    <a:lnTo>
                      <a:pt x="351" y="1165"/>
                    </a:lnTo>
                    <a:lnTo>
                      <a:pt x="19" y="0"/>
                    </a:lnTo>
                    <a:lnTo>
                      <a:pt x="0" y="6"/>
                    </a:lnTo>
                    <a:lnTo>
                      <a:pt x="332" y="1170"/>
                    </a:lnTo>
                    <a:close/>
                  </a:path>
                </a:pathLst>
              </a:cu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61BD324-B468-42D7-BEA3-201EBB2A5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500" y="4002088"/>
                <a:ext cx="466725" cy="141288"/>
              </a:xfrm>
              <a:custGeom>
                <a:avLst/>
                <a:gdLst>
                  <a:gd name="T0" fmla="*/ 6 w 1170"/>
                  <a:gd name="T1" fmla="*/ 351 h 351"/>
                  <a:gd name="T2" fmla="*/ 1170 w 1170"/>
                  <a:gd name="T3" fmla="*/ 19 h 351"/>
                  <a:gd name="T4" fmla="*/ 1165 w 1170"/>
                  <a:gd name="T5" fmla="*/ 0 h 351"/>
                  <a:gd name="T6" fmla="*/ 0 w 1170"/>
                  <a:gd name="T7" fmla="*/ 332 h 351"/>
                  <a:gd name="T8" fmla="*/ 6 w 1170"/>
                  <a:gd name="T9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351">
                    <a:moveTo>
                      <a:pt x="6" y="351"/>
                    </a:moveTo>
                    <a:lnTo>
                      <a:pt x="1170" y="19"/>
                    </a:lnTo>
                    <a:lnTo>
                      <a:pt x="1165" y="0"/>
                    </a:lnTo>
                    <a:lnTo>
                      <a:pt x="0" y="332"/>
                    </a:lnTo>
                    <a:lnTo>
                      <a:pt x="6" y="351"/>
                    </a:lnTo>
                    <a:close/>
                  </a:path>
                </a:pathLst>
              </a:cu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5D6BD74F-5ED8-4D35-8D01-A1C8B2B4A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9738" y="3516313"/>
                <a:ext cx="785813" cy="1100138"/>
              </a:xfrm>
              <a:custGeom>
                <a:avLst/>
                <a:gdLst>
                  <a:gd name="T0" fmla="*/ 1284 w 1970"/>
                  <a:gd name="T1" fmla="*/ 99 h 2756"/>
                  <a:gd name="T2" fmla="*/ 1285 w 1970"/>
                  <a:gd name="T3" fmla="*/ 101 h 2756"/>
                  <a:gd name="T4" fmla="*/ 0 w 1970"/>
                  <a:gd name="T5" fmla="*/ 2410 h 2756"/>
                  <a:gd name="T6" fmla="*/ 99 w 1970"/>
                  <a:gd name="T7" fmla="*/ 2756 h 2756"/>
                  <a:gd name="T8" fmla="*/ 1633 w 1970"/>
                  <a:gd name="T9" fmla="*/ 0 h 2756"/>
                  <a:gd name="T10" fmla="*/ 1284 w 1970"/>
                  <a:gd name="T11" fmla="*/ 99 h 2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0" h="2756">
                    <a:moveTo>
                      <a:pt x="1284" y="99"/>
                    </a:moveTo>
                    <a:cubicBezTo>
                      <a:pt x="1285" y="100"/>
                      <a:pt x="1285" y="100"/>
                      <a:pt x="1285" y="101"/>
                    </a:cubicBezTo>
                    <a:cubicBezTo>
                      <a:pt x="1568" y="1093"/>
                      <a:pt x="993" y="2127"/>
                      <a:pt x="0" y="2410"/>
                    </a:cubicBezTo>
                    <a:lnTo>
                      <a:pt x="99" y="2756"/>
                    </a:lnTo>
                    <a:cubicBezTo>
                      <a:pt x="1284" y="2419"/>
                      <a:pt x="1970" y="1185"/>
                      <a:pt x="1633" y="0"/>
                    </a:cubicBezTo>
                    <a:lnTo>
                      <a:pt x="1284" y="99"/>
                    </a:lnTo>
                    <a:close/>
                  </a:path>
                </a:pathLst>
              </a:custGeom>
              <a:solidFill>
                <a:srgbClr val="14A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91764D7B-5C7C-4D5C-A0E9-76718A078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9288" y="3963988"/>
                <a:ext cx="1100138" cy="787400"/>
              </a:xfrm>
              <a:custGeom>
                <a:avLst/>
                <a:gdLst>
                  <a:gd name="T0" fmla="*/ 348 w 2756"/>
                  <a:gd name="T1" fmla="*/ 2 h 1971"/>
                  <a:gd name="T2" fmla="*/ 348 w 2756"/>
                  <a:gd name="T3" fmla="*/ 0 h 1971"/>
                  <a:gd name="T4" fmla="*/ 0 w 2756"/>
                  <a:gd name="T5" fmla="*/ 100 h 1971"/>
                  <a:gd name="T6" fmla="*/ 2756 w 2756"/>
                  <a:gd name="T7" fmla="*/ 1633 h 1971"/>
                  <a:gd name="T8" fmla="*/ 2657 w 2756"/>
                  <a:gd name="T9" fmla="*/ 1287 h 1971"/>
                  <a:gd name="T10" fmla="*/ 348 w 2756"/>
                  <a:gd name="T11" fmla="*/ 2 h 1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56" h="1971">
                    <a:moveTo>
                      <a:pt x="348" y="2"/>
                    </a:moveTo>
                    <a:cubicBezTo>
                      <a:pt x="348" y="1"/>
                      <a:pt x="348" y="1"/>
                      <a:pt x="348" y="0"/>
                    </a:cubicBezTo>
                    <a:lnTo>
                      <a:pt x="0" y="100"/>
                    </a:lnTo>
                    <a:cubicBezTo>
                      <a:pt x="337" y="1284"/>
                      <a:pt x="1571" y="1971"/>
                      <a:pt x="2756" y="1633"/>
                    </a:cubicBezTo>
                    <a:lnTo>
                      <a:pt x="2657" y="1287"/>
                    </a:lnTo>
                    <a:cubicBezTo>
                      <a:pt x="1665" y="1570"/>
                      <a:pt x="631" y="994"/>
                      <a:pt x="348" y="2"/>
                    </a:cubicBezTo>
                    <a:close/>
                  </a:path>
                </a:pathLst>
              </a:custGeom>
              <a:solidFill>
                <a:srgbClr val="00C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4D19278-61ED-440A-969C-0E56498D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0" y="2770188"/>
                <a:ext cx="1847850" cy="1235075"/>
              </a:xfrm>
              <a:custGeom>
                <a:avLst/>
                <a:gdLst>
                  <a:gd name="T0" fmla="*/ 685 w 4628"/>
                  <a:gd name="T1" fmla="*/ 2993 h 3094"/>
                  <a:gd name="T2" fmla="*/ 1970 w 4628"/>
                  <a:gd name="T3" fmla="*/ 684 h 3094"/>
                  <a:gd name="T4" fmla="*/ 4279 w 4628"/>
                  <a:gd name="T5" fmla="*/ 1969 h 3094"/>
                  <a:gd name="T6" fmla="*/ 4279 w 4628"/>
                  <a:gd name="T7" fmla="*/ 1970 h 3094"/>
                  <a:gd name="T8" fmla="*/ 4628 w 4628"/>
                  <a:gd name="T9" fmla="*/ 1871 h 3094"/>
                  <a:gd name="T10" fmla="*/ 1871 w 4628"/>
                  <a:gd name="T11" fmla="*/ 337 h 3094"/>
                  <a:gd name="T12" fmla="*/ 338 w 4628"/>
                  <a:gd name="T13" fmla="*/ 3094 h 3094"/>
                  <a:gd name="T14" fmla="*/ 686 w 4628"/>
                  <a:gd name="T15" fmla="*/ 2995 h 3094"/>
                  <a:gd name="T16" fmla="*/ 685 w 4628"/>
                  <a:gd name="T17" fmla="*/ 2993 h 30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28" h="3094">
                    <a:moveTo>
                      <a:pt x="685" y="2993"/>
                    </a:moveTo>
                    <a:cubicBezTo>
                      <a:pt x="403" y="2001"/>
                      <a:pt x="978" y="967"/>
                      <a:pt x="1970" y="684"/>
                    </a:cubicBezTo>
                    <a:cubicBezTo>
                      <a:pt x="2962" y="401"/>
                      <a:pt x="3996" y="976"/>
                      <a:pt x="4279" y="1969"/>
                    </a:cubicBezTo>
                    <a:cubicBezTo>
                      <a:pt x="4279" y="1969"/>
                      <a:pt x="4279" y="1970"/>
                      <a:pt x="4279" y="1970"/>
                    </a:cubicBezTo>
                    <a:lnTo>
                      <a:pt x="4628" y="1871"/>
                    </a:lnTo>
                    <a:cubicBezTo>
                      <a:pt x="4290" y="686"/>
                      <a:pt x="3056" y="0"/>
                      <a:pt x="1871" y="337"/>
                    </a:cubicBezTo>
                    <a:cubicBezTo>
                      <a:pt x="687" y="675"/>
                      <a:pt x="0" y="1909"/>
                      <a:pt x="338" y="3094"/>
                    </a:cubicBezTo>
                    <a:lnTo>
                      <a:pt x="686" y="2995"/>
                    </a:lnTo>
                    <a:cubicBezTo>
                      <a:pt x="686" y="2994"/>
                      <a:pt x="686" y="2994"/>
                      <a:pt x="685" y="2993"/>
                    </a:cubicBezTo>
                    <a:close/>
                  </a:path>
                </a:pathLst>
              </a:custGeom>
              <a:solidFill>
                <a:srgbClr val="008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71A839-60B5-47AE-9134-E395AE0B2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300" y="2497138"/>
                <a:ext cx="2355850" cy="1574800"/>
              </a:xfrm>
              <a:custGeom>
                <a:avLst/>
                <a:gdLst>
                  <a:gd name="T0" fmla="*/ 5900 w 5900"/>
                  <a:gd name="T1" fmla="*/ 2385 h 3944"/>
                  <a:gd name="T2" fmla="*/ 5786 w 5900"/>
                  <a:gd name="T3" fmla="*/ 2418 h 3944"/>
                  <a:gd name="T4" fmla="*/ 2418 w 5900"/>
                  <a:gd name="T5" fmla="*/ 544 h 3944"/>
                  <a:gd name="T6" fmla="*/ 544 w 5900"/>
                  <a:gd name="T7" fmla="*/ 3912 h 3944"/>
                  <a:gd name="T8" fmla="*/ 430 w 5900"/>
                  <a:gd name="T9" fmla="*/ 3944 h 3944"/>
                  <a:gd name="T10" fmla="*/ 2386 w 5900"/>
                  <a:gd name="T11" fmla="*/ 430 h 3944"/>
                  <a:gd name="T12" fmla="*/ 5900 w 5900"/>
                  <a:gd name="T13" fmla="*/ 2385 h 3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00" h="3944">
                    <a:moveTo>
                      <a:pt x="5900" y="2385"/>
                    </a:moveTo>
                    <a:lnTo>
                      <a:pt x="5786" y="2418"/>
                    </a:lnTo>
                    <a:cubicBezTo>
                      <a:pt x="5374" y="972"/>
                      <a:pt x="3863" y="132"/>
                      <a:pt x="2418" y="544"/>
                    </a:cubicBezTo>
                    <a:cubicBezTo>
                      <a:pt x="973" y="956"/>
                      <a:pt x="132" y="2467"/>
                      <a:pt x="544" y="3912"/>
                    </a:cubicBezTo>
                    <a:lnTo>
                      <a:pt x="430" y="3944"/>
                    </a:lnTo>
                    <a:cubicBezTo>
                      <a:pt x="0" y="2436"/>
                      <a:pt x="877" y="860"/>
                      <a:pt x="2386" y="430"/>
                    </a:cubicBezTo>
                    <a:cubicBezTo>
                      <a:pt x="3894" y="0"/>
                      <a:pt x="5471" y="877"/>
                      <a:pt x="5900" y="2385"/>
                    </a:cubicBezTo>
                    <a:close/>
                  </a:path>
                </a:pathLst>
              </a:custGeom>
              <a:solidFill>
                <a:srgbClr val="008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7FDF16F4-BFFE-4AAA-8FAF-63BE4E3AD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1800" y="4064000"/>
                <a:ext cx="1379538" cy="938213"/>
              </a:xfrm>
              <a:custGeom>
                <a:avLst/>
                <a:gdLst>
                  <a:gd name="T0" fmla="*/ 3454 w 3454"/>
                  <a:gd name="T1" fmla="*/ 1928 h 2350"/>
                  <a:gd name="T2" fmla="*/ 0 w 3454"/>
                  <a:gd name="T3" fmla="*/ 6 h 2350"/>
                  <a:gd name="T4" fmla="*/ 19 w 3454"/>
                  <a:gd name="T5" fmla="*/ 0 h 2350"/>
                  <a:gd name="T6" fmla="*/ 3449 w 3454"/>
                  <a:gd name="T7" fmla="*/ 1909 h 2350"/>
                  <a:gd name="T8" fmla="*/ 3454 w 3454"/>
                  <a:gd name="T9" fmla="*/ 1928 h 2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54" h="2350">
                    <a:moveTo>
                      <a:pt x="3454" y="1928"/>
                    </a:moveTo>
                    <a:cubicBezTo>
                      <a:pt x="1972" y="2350"/>
                      <a:pt x="423" y="1488"/>
                      <a:pt x="0" y="6"/>
                    </a:cubicBezTo>
                    <a:lnTo>
                      <a:pt x="19" y="0"/>
                    </a:lnTo>
                    <a:cubicBezTo>
                      <a:pt x="439" y="1472"/>
                      <a:pt x="1977" y="2328"/>
                      <a:pt x="3449" y="1909"/>
                    </a:cubicBezTo>
                    <a:lnTo>
                      <a:pt x="3454" y="1928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CA8F7424-8DEF-4C5D-B73D-FBC2D79D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8163" y="3454400"/>
                <a:ext cx="938213" cy="1379538"/>
              </a:xfrm>
              <a:custGeom>
                <a:avLst/>
                <a:gdLst>
                  <a:gd name="T0" fmla="*/ 5 w 2349"/>
                  <a:gd name="T1" fmla="*/ 3454 h 3454"/>
                  <a:gd name="T2" fmla="*/ 0 w 2349"/>
                  <a:gd name="T3" fmla="*/ 3435 h 3454"/>
                  <a:gd name="T4" fmla="*/ 1908 w 2349"/>
                  <a:gd name="T5" fmla="*/ 5 h 3454"/>
                  <a:gd name="T6" fmla="*/ 1927 w 2349"/>
                  <a:gd name="T7" fmla="*/ 0 h 3454"/>
                  <a:gd name="T8" fmla="*/ 5 w 2349"/>
                  <a:gd name="T9" fmla="*/ 3454 h 3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9" h="3454">
                    <a:moveTo>
                      <a:pt x="5" y="3454"/>
                    </a:moveTo>
                    <a:lnTo>
                      <a:pt x="0" y="3435"/>
                    </a:lnTo>
                    <a:cubicBezTo>
                      <a:pt x="1471" y="3015"/>
                      <a:pt x="2327" y="1477"/>
                      <a:pt x="1908" y="5"/>
                    </a:cubicBezTo>
                    <a:lnTo>
                      <a:pt x="1927" y="0"/>
                    </a:lnTo>
                    <a:cubicBezTo>
                      <a:pt x="2349" y="1482"/>
                      <a:pt x="1487" y="3031"/>
                      <a:pt x="5" y="3454"/>
                    </a:cubicBez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C02766EE-86D9-43DD-818A-B7E2F0492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0000" y="2255838"/>
                <a:ext cx="2805113" cy="1874838"/>
              </a:xfrm>
              <a:custGeom>
                <a:avLst/>
                <a:gdLst>
                  <a:gd name="T0" fmla="*/ 7027 w 7027"/>
                  <a:gd name="T1" fmla="*/ 2841 h 4698"/>
                  <a:gd name="T2" fmla="*/ 7008 w 7027"/>
                  <a:gd name="T3" fmla="*/ 2847 h 4698"/>
                  <a:gd name="T4" fmla="*/ 2846 w 7027"/>
                  <a:gd name="T5" fmla="*/ 531 h 4698"/>
                  <a:gd name="T6" fmla="*/ 531 w 7027"/>
                  <a:gd name="T7" fmla="*/ 4693 h 4698"/>
                  <a:gd name="T8" fmla="*/ 512 w 7027"/>
                  <a:gd name="T9" fmla="*/ 4698 h 4698"/>
                  <a:gd name="T10" fmla="*/ 2841 w 7027"/>
                  <a:gd name="T11" fmla="*/ 512 h 4698"/>
                  <a:gd name="T12" fmla="*/ 7027 w 7027"/>
                  <a:gd name="T13" fmla="*/ 2841 h 4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27" h="4698">
                    <a:moveTo>
                      <a:pt x="7027" y="2841"/>
                    </a:moveTo>
                    <a:lnTo>
                      <a:pt x="7008" y="2847"/>
                    </a:lnTo>
                    <a:cubicBezTo>
                      <a:pt x="6499" y="1061"/>
                      <a:pt x="4632" y="22"/>
                      <a:pt x="2846" y="531"/>
                    </a:cubicBezTo>
                    <a:cubicBezTo>
                      <a:pt x="1060" y="1040"/>
                      <a:pt x="22" y="2907"/>
                      <a:pt x="531" y="4693"/>
                    </a:cubicBezTo>
                    <a:lnTo>
                      <a:pt x="512" y="4698"/>
                    </a:lnTo>
                    <a:cubicBezTo>
                      <a:pt x="0" y="2902"/>
                      <a:pt x="1045" y="1024"/>
                      <a:pt x="2841" y="512"/>
                    </a:cubicBezTo>
                    <a:cubicBezTo>
                      <a:pt x="4637" y="0"/>
                      <a:pt x="6515" y="1045"/>
                      <a:pt x="7027" y="2841"/>
                    </a:cubicBez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7C284BE-7F9E-463B-83CC-2D0DD037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738" y="4124325"/>
                <a:ext cx="1695450" cy="1163638"/>
              </a:xfrm>
              <a:custGeom>
                <a:avLst/>
                <a:gdLst>
                  <a:gd name="T0" fmla="*/ 4247 w 4247"/>
                  <a:gd name="T1" fmla="*/ 2396 h 2915"/>
                  <a:gd name="T2" fmla="*/ 0 w 4247"/>
                  <a:gd name="T3" fmla="*/ 33 h 2915"/>
                  <a:gd name="T4" fmla="*/ 114 w 4247"/>
                  <a:gd name="T5" fmla="*/ 0 h 2915"/>
                  <a:gd name="T6" fmla="*/ 4215 w 4247"/>
                  <a:gd name="T7" fmla="*/ 2282 h 2915"/>
                  <a:gd name="T8" fmla="*/ 4247 w 4247"/>
                  <a:gd name="T9" fmla="*/ 2396 h 2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7" h="2915">
                    <a:moveTo>
                      <a:pt x="4247" y="2396"/>
                    </a:moveTo>
                    <a:cubicBezTo>
                      <a:pt x="2425" y="2915"/>
                      <a:pt x="520" y="1855"/>
                      <a:pt x="0" y="33"/>
                    </a:cubicBezTo>
                    <a:lnTo>
                      <a:pt x="114" y="0"/>
                    </a:lnTo>
                    <a:cubicBezTo>
                      <a:pt x="616" y="1760"/>
                      <a:pt x="2455" y="2783"/>
                      <a:pt x="4215" y="2282"/>
                    </a:cubicBezTo>
                    <a:lnTo>
                      <a:pt x="4247" y="2396"/>
                    </a:lnTo>
                    <a:close/>
                  </a:path>
                </a:pathLst>
              </a:custGeom>
              <a:solidFill>
                <a:srgbClr val="00C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14CE6D8C-0EF8-4B44-BA5D-244A16944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813" y="4065588"/>
                <a:ext cx="107950" cy="92075"/>
              </a:xfrm>
              <a:custGeom>
                <a:avLst/>
                <a:gdLst>
                  <a:gd name="T0" fmla="*/ 80 w 271"/>
                  <a:gd name="T1" fmla="*/ 0 h 232"/>
                  <a:gd name="T2" fmla="*/ 176 w 271"/>
                  <a:gd name="T3" fmla="*/ 78 h 232"/>
                  <a:gd name="T4" fmla="*/ 271 w 271"/>
                  <a:gd name="T5" fmla="*/ 155 h 232"/>
                  <a:gd name="T6" fmla="*/ 0 w 271"/>
                  <a:gd name="T7" fmla="*/ 232 h 232"/>
                  <a:gd name="T8" fmla="*/ 40 w 271"/>
                  <a:gd name="T9" fmla="*/ 116 h 232"/>
                  <a:gd name="T10" fmla="*/ 80 w 271"/>
                  <a:gd name="T1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1" h="232">
                    <a:moveTo>
                      <a:pt x="80" y="0"/>
                    </a:moveTo>
                    <a:lnTo>
                      <a:pt x="176" y="78"/>
                    </a:lnTo>
                    <a:lnTo>
                      <a:pt x="271" y="155"/>
                    </a:lnTo>
                    <a:lnTo>
                      <a:pt x="0" y="232"/>
                    </a:lnTo>
                    <a:lnTo>
                      <a:pt x="40" y="11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99A44002-25AC-4C85-8AEB-956EB07E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9863" y="3251200"/>
                <a:ext cx="107950" cy="93663"/>
              </a:xfrm>
              <a:custGeom>
                <a:avLst/>
                <a:gdLst>
                  <a:gd name="T0" fmla="*/ 190 w 270"/>
                  <a:gd name="T1" fmla="*/ 232 h 232"/>
                  <a:gd name="T2" fmla="*/ 95 w 270"/>
                  <a:gd name="T3" fmla="*/ 154 h 232"/>
                  <a:gd name="T4" fmla="*/ 0 w 270"/>
                  <a:gd name="T5" fmla="*/ 77 h 232"/>
                  <a:gd name="T6" fmla="*/ 270 w 270"/>
                  <a:gd name="T7" fmla="*/ 0 h 232"/>
                  <a:gd name="T8" fmla="*/ 230 w 270"/>
                  <a:gd name="T9" fmla="*/ 116 h 232"/>
                  <a:gd name="T10" fmla="*/ 190 w 270"/>
                  <a:gd name="T11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0" h="232">
                    <a:moveTo>
                      <a:pt x="190" y="232"/>
                    </a:moveTo>
                    <a:lnTo>
                      <a:pt x="95" y="154"/>
                    </a:lnTo>
                    <a:lnTo>
                      <a:pt x="0" y="77"/>
                    </a:lnTo>
                    <a:lnTo>
                      <a:pt x="270" y="0"/>
                    </a:lnTo>
                    <a:lnTo>
                      <a:pt x="230" y="116"/>
                    </a:lnTo>
                    <a:lnTo>
                      <a:pt x="190" y="232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33">
                <a:extLst>
                  <a:ext uri="{FF2B5EF4-FFF2-40B4-BE49-F238E27FC236}">
                    <a16:creationId xmlns:a16="http://schemas.microsoft.com/office/drawing/2014/main" id="{36390BF1-A4B4-4B77-B7A1-BCCCA932C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2925" y="4749800"/>
                <a:ext cx="93663" cy="107950"/>
              </a:xfrm>
              <a:custGeom>
                <a:avLst/>
                <a:gdLst>
                  <a:gd name="T0" fmla="*/ 0 w 233"/>
                  <a:gd name="T1" fmla="*/ 190 h 270"/>
                  <a:gd name="T2" fmla="*/ 78 w 233"/>
                  <a:gd name="T3" fmla="*/ 95 h 270"/>
                  <a:gd name="T4" fmla="*/ 156 w 233"/>
                  <a:gd name="T5" fmla="*/ 0 h 270"/>
                  <a:gd name="T6" fmla="*/ 233 w 233"/>
                  <a:gd name="T7" fmla="*/ 270 h 270"/>
                  <a:gd name="T8" fmla="*/ 117 w 233"/>
                  <a:gd name="T9" fmla="*/ 230 h 270"/>
                  <a:gd name="T10" fmla="*/ 0 w 233"/>
                  <a:gd name="T11" fmla="*/ 19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3" h="270">
                    <a:moveTo>
                      <a:pt x="0" y="190"/>
                    </a:moveTo>
                    <a:lnTo>
                      <a:pt x="78" y="95"/>
                    </a:lnTo>
                    <a:lnTo>
                      <a:pt x="156" y="0"/>
                    </a:lnTo>
                    <a:lnTo>
                      <a:pt x="233" y="270"/>
                    </a:lnTo>
                    <a:lnTo>
                      <a:pt x="117" y="23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C7CA078C-DB4B-4BDA-B10A-876BBC643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5263" y="3330575"/>
                <a:ext cx="123825" cy="123825"/>
              </a:xfrm>
              <a:custGeom>
                <a:avLst/>
                <a:gdLst>
                  <a:gd name="T0" fmla="*/ 290 w 311"/>
                  <a:gd name="T1" fmla="*/ 117 h 311"/>
                  <a:gd name="T2" fmla="*/ 194 w 311"/>
                  <a:gd name="T3" fmla="*/ 290 h 311"/>
                  <a:gd name="T4" fmla="*/ 21 w 311"/>
                  <a:gd name="T5" fmla="*/ 194 h 311"/>
                  <a:gd name="T6" fmla="*/ 117 w 311"/>
                  <a:gd name="T7" fmla="*/ 21 h 311"/>
                  <a:gd name="T8" fmla="*/ 290 w 311"/>
                  <a:gd name="T9" fmla="*/ 11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1" h="311">
                    <a:moveTo>
                      <a:pt x="290" y="117"/>
                    </a:moveTo>
                    <a:cubicBezTo>
                      <a:pt x="311" y="191"/>
                      <a:pt x="268" y="269"/>
                      <a:pt x="194" y="290"/>
                    </a:cubicBezTo>
                    <a:cubicBezTo>
                      <a:pt x="120" y="311"/>
                      <a:pt x="42" y="268"/>
                      <a:pt x="21" y="194"/>
                    </a:cubicBezTo>
                    <a:cubicBezTo>
                      <a:pt x="0" y="120"/>
                      <a:pt x="43" y="42"/>
                      <a:pt x="117" y="21"/>
                    </a:cubicBezTo>
                    <a:cubicBezTo>
                      <a:pt x="191" y="0"/>
                      <a:pt x="269" y="43"/>
                      <a:pt x="290" y="117"/>
                    </a:cubicBez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35">
                <a:extLst>
                  <a:ext uri="{FF2B5EF4-FFF2-40B4-BE49-F238E27FC236}">
                    <a16:creationId xmlns:a16="http://schemas.microsoft.com/office/drawing/2014/main" id="{7C1C6CCB-9AB3-4B40-A208-69074FF38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2875" y="4073525"/>
                <a:ext cx="125413" cy="125413"/>
              </a:xfrm>
              <a:custGeom>
                <a:avLst/>
                <a:gdLst>
                  <a:gd name="T0" fmla="*/ 118 w 314"/>
                  <a:gd name="T1" fmla="*/ 21 h 314"/>
                  <a:gd name="T2" fmla="*/ 293 w 314"/>
                  <a:gd name="T3" fmla="*/ 118 h 314"/>
                  <a:gd name="T4" fmla="*/ 196 w 314"/>
                  <a:gd name="T5" fmla="*/ 293 h 314"/>
                  <a:gd name="T6" fmla="*/ 21 w 314"/>
                  <a:gd name="T7" fmla="*/ 196 h 314"/>
                  <a:gd name="T8" fmla="*/ 118 w 314"/>
                  <a:gd name="T9" fmla="*/ 21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118" y="21"/>
                    </a:moveTo>
                    <a:cubicBezTo>
                      <a:pt x="194" y="0"/>
                      <a:pt x="272" y="43"/>
                      <a:pt x="293" y="118"/>
                    </a:cubicBezTo>
                    <a:cubicBezTo>
                      <a:pt x="314" y="193"/>
                      <a:pt x="271" y="271"/>
                      <a:pt x="196" y="293"/>
                    </a:cubicBezTo>
                    <a:cubicBezTo>
                      <a:pt x="121" y="314"/>
                      <a:pt x="43" y="271"/>
                      <a:pt x="21" y="196"/>
                    </a:cubicBezTo>
                    <a:cubicBezTo>
                      <a:pt x="0" y="120"/>
                      <a:pt x="43" y="42"/>
                      <a:pt x="118" y="21"/>
                    </a:cubicBez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2151CC71-C9DE-4D1F-A204-26AB7095CA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29338" y="3248025"/>
                <a:ext cx="917575" cy="723900"/>
              </a:xfrm>
              <a:custGeom>
                <a:avLst/>
                <a:gdLst>
                  <a:gd name="T0" fmla="*/ 2191 w 2298"/>
                  <a:gd name="T1" fmla="*/ 1111 h 1813"/>
                  <a:gd name="T2" fmla="*/ 54 w 2298"/>
                  <a:gd name="T3" fmla="*/ 1687 h 1813"/>
                  <a:gd name="T4" fmla="*/ 89 w 2298"/>
                  <a:gd name="T5" fmla="*/ 1642 h 1813"/>
                  <a:gd name="T6" fmla="*/ 54 w 2298"/>
                  <a:gd name="T7" fmla="*/ 1466 h 1813"/>
                  <a:gd name="T8" fmla="*/ 89 w 2298"/>
                  <a:gd name="T9" fmla="*/ 1245 h 1813"/>
                  <a:gd name="T10" fmla="*/ 54 w 2298"/>
                  <a:gd name="T11" fmla="*/ 1201 h 1813"/>
                  <a:gd name="T12" fmla="*/ 126 w 2298"/>
                  <a:gd name="T13" fmla="*/ 1576 h 1813"/>
                  <a:gd name="T14" fmla="*/ 161 w 2298"/>
                  <a:gd name="T15" fmla="*/ 1532 h 1813"/>
                  <a:gd name="T16" fmla="*/ 126 w 2298"/>
                  <a:gd name="T17" fmla="*/ 1356 h 1813"/>
                  <a:gd name="T18" fmla="*/ 161 w 2298"/>
                  <a:gd name="T19" fmla="*/ 1135 h 1813"/>
                  <a:gd name="T20" fmla="*/ 198 w 2298"/>
                  <a:gd name="T21" fmla="*/ 1753 h 1813"/>
                  <a:gd name="T22" fmla="*/ 198 w 2298"/>
                  <a:gd name="T23" fmla="*/ 1466 h 1813"/>
                  <a:gd name="T24" fmla="*/ 234 w 2298"/>
                  <a:gd name="T25" fmla="*/ 1422 h 1813"/>
                  <a:gd name="T26" fmla="*/ 198 w 2298"/>
                  <a:gd name="T27" fmla="*/ 1245 h 1813"/>
                  <a:gd name="T28" fmla="*/ 357 w 2298"/>
                  <a:gd name="T29" fmla="*/ 1813 h 1813"/>
                  <a:gd name="T30" fmla="*/ 1720 w 2298"/>
                  <a:gd name="T31" fmla="*/ 1087 h 1813"/>
                  <a:gd name="T32" fmla="*/ 1717 w 2298"/>
                  <a:gd name="T33" fmla="*/ 999 h 1813"/>
                  <a:gd name="T34" fmla="*/ 1675 w 2298"/>
                  <a:gd name="T35" fmla="*/ 1087 h 1813"/>
                  <a:gd name="T36" fmla="*/ 1974 w 2298"/>
                  <a:gd name="T37" fmla="*/ 1426 h 1813"/>
                  <a:gd name="T38" fmla="*/ 1866 w 2298"/>
                  <a:gd name="T39" fmla="*/ 1487 h 1813"/>
                  <a:gd name="T40" fmla="*/ 1974 w 2298"/>
                  <a:gd name="T41" fmla="*/ 1727 h 1813"/>
                  <a:gd name="T42" fmla="*/ 1694 w 2298"/>
                  <a:gd name="T43" fmla="*/ 1576 h 1813"/>
                  <a:gd name="T44" fmla="*/ 1802 w 2298"/>
                  <a:gd name="T45" fmla="*/ 1637 h 1813"/>
                  <a:gd name="T46" fmla="*/ 1629 w 2298"/>
                  <a:gd name="T47" fmla="*/ 1576 h 1813"/>
                  <a:gd name="T48" fmla="*/ 1522 w 2298"/>
                  <a:gd name="T49" fmla="*/ 1637 h 1813"/>
                  <a:gd name="T50" fmla="*/ 1457 w 2298"/>
                  <a:gd name="T51" fmla="*/ 1426 h 1813"/>
                  <a:gd name="T52" fmla="*/ 1350 w 2298"/>
                  <a:gd name="T53" fmla="*/ 1727 h 1813"/>
                  <a:gd name="T54" fmla="*/ 1285 w 2298"/>
                  <a:gd name="T55" fmla="*/ 1337 h 1813"/>
                  <a:gd name="T56" fmla="*/ 1285 w 2298"/>
                  <a:gd name="T57" fmla="*/ 1727 h 1813"/>
                  <a:gd name="T58" fmla="*/ 1006 w 2298"/>
                  <a:gd name="T59" fmla="*/ 1337 h 1813"/>
                  <a:gd name="T60" fmla="*/ 1113 w 2298"/>
                  <a:gd name="T61" fmla="*/ 1576 h 1813"/>
                  <a:gd name="T62" fmla="*/ 834 w 2298"/>
                  <a:gd name="T63" fmla="*/ 1426 h 1813"/>
                  <a:gd name="T64" fmla="*/ 941 w 2298"/>
                  <a:gd name="T65" fmla="*/ 1487 h 1813"/>
                  <a:gd name="T66" fmla="*/ 769 w 2298"/>
                  <a:gd name="T67" fmla="*/ 1426 h 1813"/>
                  <a:gd name="T68" fmla="*/ 662 w 2298"/>
                  <a:gd name="T69" fmla="*/ 1487 h 1813"/>
                  <a:gd name="T70" fmla="*/ 769 w 2298"/>
                  <a:gd name="T71" fmla="*/ 1727 h 1813"/>
                  <a:gd name="T72" fmla="*/ 489 w 2298"/>
                  <a:gd name="T73" fmla="*/ 1576 h 1813"/>
                  <a:gd name="T74" fmla="*/ 597 w 2298"/>
                  <a:gd name="T75" fmla="*/ 1637 h 1813"/>
                  <a:gd name="T76" fmla="*/ 803 w 2298"/>
                  <a:gd name="T77" fmla="*/ 1040 h 1813"/>
                  <a:gd name="T78" fmla="*/ 1286 w 2298"/>
                  <a:gd name="T79" fmla="*/ 1025 h 1813"/>
                  <a:gd name="T80" fmla="*/ 1663 w 2298"/>
                  <a:gd name="T81" fmla="*/ 1025 h 1813"/>
                  <a:gd name="T82" fmla="*/ 1660 w 2298"/>
                  <a:gd name="T83" fmla="*/ 1025 h 1813"/>
                  <a:gd name="T84" fmla="*/ 1504 w 2298"/>
                  <a:gd name="T85" fmla="*/ 911 h 1813"/>
                  <a:gd name="T86" fmla="*/ 1055 w 2298"/>
                  <a:gd name="T87" fmla="*/ 891 h 1813"/>
                  <a:gd name="T88" fmla="*/ 569 w 2298"/>
                  <a:gd name="T89" fmla="*/ 891 h 1813"/>
                  <a:gd name="T90" fmla="*/ 391 w 2298"/>
                  <a:gd name="T91" fmla="*/ 1813 h 1813"/>
                  <a:gd name="T92" fmla="*/ 1575 w 2298"/>
                  <a:gd name="T93" fmla="*/ 861 h 1813"/>
                  <a:gd name="T94" fmla="*/ 1810 w 2298"/>
                  <a:gd name="T95" fmla="*/ 720 h 1813"/>
                  <a:gd name="T96" fmla="*/ 1820 w 2298"/>
                  <a:gd name="T97" fmla="*/ 543 h 1813"/>
                  <a:gd name="T98" fmla="*/ 1810 w 2298"/>
                  <a:gd name="T99" fmla="*/ 539 h 1813"/>
                  <a:gd name="T100" fmla="*/ 1810 w 2298"/>
                  <a:gd name="T101" fmla="*/ 276 h 1813"/>
                  <a:gd name="T102" fmla="*/ 1820 w 2298"/>
                  <a:gd name="T103" fmla="*/ 272 h 1813"/>
                  <a:gd name="T104" fmla="*/ 1879 w 2298"/>
                  <a:gd name="T105" fmla="*/ 174 h 1813"/>
                  <a:gd name="T106" fmla="*/ 1810 w 2298"/>
                  <a:gd name="T107" fmla="*/ 834 h 1813"/>
                  <a:gd name="T108" fmla="*/ 1235 w 2298"/>
                  <a:gd name="T109" fmla="*/ 1081 h 1813"/>
                  <a:gd name="T110" fmla="*/ 1273 w 2298"/>
                  <a:gd name="T111" fmla="*/ 1034 h 1813"/>
                  <a:gd name="T112" fmla="*/ 1189 w 2298"/>
                  <a:gd name="T113" fmla="*/ 1081 h 1813"/>
                  <a:gd name="T114" fmla="*/ 1334 w 2298"/>
                  <a:gd name="T115" fmla="*/ 840 h 1813"/>
                  <a:gd name="T116" fmla="*/ 749 w 2298"/>
                  <a:gd name="T117" fmla="*/ 1237 h 1813"/>
                  <a:gd name="T118" fmla="*/ 705 w 2298"/>
                  <a:gd name="T119" fmla="*/ 1034 h 1813"/>
                  <a:gd name="T120" fmla="*/ 704 w 2298"/>
                  <a:gd name="T121" fmla="*/ 1237 h 1813"/>
                  <a:gd name="T122" fmla="*/ 792 w 2298"/>
                  <a:gd name="T123" fmla="*/ 809 h 1813"/>
                  <a:gd name="T124" fmla="*/ 294 w 2298"/>
                  <a:gd name="T125" fmla="*/ 1071 h 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98" h="1813">
                    <a:moveTo>
                      <a:pt x="2298" y="1137"/>
                    </a:moveTo>
                    <a:cubicBezTo>
                      <a:pt x="2297" y="1129"/>
                      <a:pt x="2259" y="1123"/>
                      <a:pt x="2209" y="1122"/>
                    </a:cubicBezTo>
                    <a:lnTo>
                      <a:pt x="2209" y="1111"/>
                    </a:lnTo>
                    <a:cubicBezTo>
                      <a:pt x="2214" y="1108"/>
                      <a:pt x="2218" y="1102"/>
                      <a:pt x="2218" y="1096"/>
                    </a:cubicBezTo>
                    <a:cubicBezTo>
                      <a:pt x="2218" y="1086"/>
                      <a:pt x="2210" y="1078"/>
                      <a:pt x="2200" y="1078"/>
                    </a:cubicBezTo>
                    <a:cubicBezTo>
                      <a:pt x="2190" y="1078"/>
                      <a:pt x="2182" y="1086"/>
                      <a:pt x="2182" y="1096"/>
                    </a:cubicBezTo>
                    <a:cubicBezTo>
                      <a:pt x="2182" y="1102"/>
                      <a:pt x="2186" y="1108"/>
                      <a:pt x="2191" y="1111"/>
                    </a:cubicBezTo>
                    <a:lnTo>
                      <a:pt x="2191" y="1122"/>
                    </a:lnTo>
                    <a:cubicBezTo>
                      <a:pt x="2141" y="1123"/>
                      <a:pt x="2103" y="1129"/>
                      <a:pt x="2102" y="1137"/>
                    </a:cubicBezTo>
                    <a:lnTo>
                      <a:pt x="2102" y="1137"/>
                    </a:lnTo>
                    <a:lnTo>
                      <a:pt x="2102" y="1813"/>
                    </a:lnTo>
                    <a:lnTo>
                      <a:pt x="2298" y="1813"/>
                    </a:lnTo>
                    <a:lnTo>
                      <a:pt x="2298" y="1137"/>
                    </a:lnTo>
                    <a:close/>
                    <a:moveTo>
                      <a:pt x="54" y="1687"/>
                    </a:moveTo>
                    <a:lnTo>
                      <a:pt x="89" y="1687"/>
                    </a:lnTo>
                    <a:lnTo>
                      <a:pt x="89" y="1753"/>
                    </a:lnTo>
                    <a:lnTo>
                      <a:pt x="54" y="1753"/>
                    </a:lnTo>
                    <a:lnTo>
                      <a:pt x="54" y="1687"/>
                    </a:lnTo>
                    <a:close/>
                    <a:moveTo>
                      <a:pt x="54" y="1576"/>
                    </a:moveTo>
                    <a:lnTo>
                      <a:pt x="89" y="1576"/>
                    </a:lnTo>
                    <a:lnTo>
                      <a:pt x="89" y="1642"/>
                    </a:lnTo>
                    <a:lnTo>
                      <a:pt x="54" y="1642"/>
                    </a:lnTo>
                    <a:lnTo>
                      <a:pt x="54" y="1576"/>
                    </a:lnTo>
                    <a:close/>
                    <a:moveTo>
                      <a:pt x="54" y="1466"/>
                    </a:moveTo>
                    <a:lnTo>
                      <a:pt x="89" y="1466"/>
                    </a:lnTo>
                    <a:lnTo>
                      <a:pt x="89" y="1532"/>
                    </a:lnTo>
                    <a:lnTo>
                      <a:pt x="54" y="1532"/>
                    </a:lnTo>
                    <a:lnTo>
                      <a:pt x="54" y="1466"/>
                    </a:lnTo>
                    <a:close/>
                    <a:moveTo>
                      <a:pt x="54" y="1356"/>
                    </a:moveTo>
                    <a:lnTo>
                      <a:pt x="89" y="1356"/>
                    </a:lnTo>
                    <a:lnTo>
                      <a:pt x="89" y="1422"/>
                    </a:lnTo>
                    <a:lnTo>
                      <a:pt x="54" y="1422"/>
                    </a:lnTo>
                    <a:lnTo>
                      <a:pt x="54" y="1356"/>
                    </a:lnTo>
                    <a:close/>
                    <a:moveTo>
                      <a:pt x="54" y="1245"/>
                    </a:moveTo>
                    <a:lnTo>
                      <a:pt x="89" y="1245"/>
                    </a:lnTo>
                    <a:lnTo>
                      <a:pt x="89" y="1311"/>
                    </a:lnTo>
                    <a:lnTo>
                      <a:pt x="54" y="1311"/>
                    </a:lnTo>
                    <a:lnTo>
                      <a:pt x="54" y="1245"/>
                    </a:lnTo>
                    <a:close/>
                    <a:moveTo>
                      <a:pt x="54" y="1135"/>
                    </a:moveTo>
                    <a:lnTo>
                      <a:pt x="89" y="1135"/>
                    </a:lnTo>
                    <a:lnTo>
                      <a:pt x="89" y="1201"/>
                    </a:lnTo>
                    <a:lnTo>
                      <a:pt x="54" y="1201"/>
                    </a:lnTo>
                    <a:lnTo>
                      <a:pt x="54" y="1135"/>
                    </a:lnTo>
                    <a:close/>
                    <a:moveTo>
                      <a:pt x="126" y="1687"/>
                    </a:moveTo>
                    <a:lnTo>
                      <a:pt x="161" y="1687"/>
                    </a:lnTo>
                    <a:lnTo>
                      <a:pt x="161" y="1753"/>
                    </a:lnTo>
                    <a:lnTo>
                      <a:pt x="126" y="1753"/>
                    </a:lnTo>
                    <a:lnTo>
                      <a:pt x="126" y="1687"/>
                    </a:lnTo>
                    <a:close/>
                    <a:moveTo>
                      <a:pt x="126" y="1576"/>
                    </a:moveTo>
                    <a:lnTo>
                      <a:pt x="161" y="1576"/>
                    </a:lnTo>
                    <a:lnTo>
                      <a:pt x="161" y="1642"/>
                    </a:lnTo>
                    <a:lnTo>
                      <a:pt x="126" y="1642"/>
                    </a:lnTo>
                    <a:lnTo>
                      <a:pt x="126" y="1576"/>
                    </a:lnTo>
                    <a:close/>
                    <a:moveTo>
                      <a:pt x="126" y="1466"/>
                    </a:moveTo>
                    <a:lnTo>
                      <a:pt x="161" y="1466"/>
                    </a:lnTo>
                    <a:lnTo>
                      <a:pt x="161" y="1532"/>
                    </a:lnTo>
                    <a:lnTo>
                      <a:pt x="126" y="1532"/>
                    </a:lnTo>
                    <a:lnTo>
                      <a:pt x="126" y="1466"/>
                    </a:lnTo>
                    <a:close/>
                    <a:moveTo>
                      <a:pt x="126" y="1356"/>
                    </a:moveTo>
                    <a:lnTo>
                      <a:pt x="161" y="1356"/>
                    </a:lnTo>
                    <a:lnTo>
                      <a:pt x="161" y="1422"/>
                    </a:lnTo>
                    <a:lnTo>
                      <a:pt x="126" y="1422"/>
                    </a:lnTo>
                    <a:lnTo>
                      <a:pt x="126" y="1356"/>
                    </a:lnTo>
                    <a:close/>
                    <a:moveTo>
                      <a:pt x="126" y="1245"/>
                    </a:moveTo>
                    <a:lnTo>
                      <a:pt x="161" y="1245"/>
                    </a:lnTo>
                    <a:lnTo>
                      <a:pt x="161" y="1311"/>
                    </a:lnTo>
                    <a:lnTo>
                      <a:pt x="126" y="1311"/>
                    </a:lnTo>
                    <a:lnTo>
                      <a:pt x="126" y="1245"/>
                    </a:lnTo>
                    <a:close/>
                    <a:moveTo>
                      <a:pt x="126" y="1135"/>
                    </a:moveTo>
                    <a:lnTo>
                      <a:pt x="161" y="1135"/>
                    </a:lnTo>
                    <a:lnTo>
                      <a:pt x="161" y="1201"/>
                    </a:lnTo>
                    <a:lnTo>
                      <a:pt x="126" y="1201"/>
                    </a:lnTo>
                    <a:lnTo>
                      <a:pt x="126" y="1135"/>
                    </a:lnTo>
                    <a:close/>
                    <a:moveTo>
                      <a:pt x="198" y="1687"/>
                    </a:moveTo>
                    <a:lnTo>
                      <a:pt x="234" y="1687"/>
                    </a:lnTo>
                    <a:lnTo>
                      <a:pt x="234" y="1753"/>
                    </a:lnTo>
                    <a:lnTo>
                      <a:pt x="198" y="1753"/>
                    </a:lnTo>
                    <a:lnTo>
                      <a:pt x="198" y="1687"/>
                    </a:lnTo>
                    <a:close/>
                    <a:moveTo>
                      <a:pt x="198" y="1576"/>
                    </a:moveTo>
                    <a:lnTo>
                      <a:pt x="234" y="1576"/>
                    </a:lnTo>
                    <a:lnTo>
                      <a:pt x="234" y="1642"/>
                    </a:lnTo>
                    <a:lnTo>
                      <a:pt x="198" y="1642"/>
                    </a:lnTo>
                    <a:lnTo>
                      <a:pt x="198" y="1576"/>
                    </a:lnTo>
                    <a:close/>
                    <a:moveTo>
                      <a:pt x="198" y="1466"/>
                    </a:moveTo>
                    <a:lnTo>
                      <a:pt x="234" y="1466"/>
                    </a:lnTo>
                    <a:lnTo>
                      <a:pt x="234" y="1532"/>
                    </a:lnTo>
                    <a:lnTo>
                      <a:pt x="198" y="1532"/>
                    </a:lnTo>
                    <a:lnTo>
                      <a:pt x="198" y="1466"/>
                    </a:lnTo>
                    <a:close/>
                    <a:moveTo>
                      <a:pt x="198" y="1356"/>
                    </a:moveTo>
                    <a:lnTo>
                      <a:pt x="234" y="1356"/>
                    </a:lnTo>
                    <a:lnTo>
                      <a:pt x="234" y="1422"/>
                    </a:lnTo>
                    <a:lnTo>
                      <a:pt x="198" y="1422"/>
                    </a:lnTo>
                    <a:lnTo>
                      <a:pt x="198" y="1356"/>
                    </a:lnTo>
                    <a:close/>
                    <a:moveTo>
                      <a:pt x="198" y="1245"/>
                    </a:moveTo>
                    <a:lnTo>
                      <a:pt x="234" y="1245"/>
                    </a:lnTo>
                    <a:lnTo>
                      <a:pt x="234" y="1311"/>
                    </a:lnTo>
                    <a:lnTo>
                      <a:pt x="198" y="1311"/>
                    </a:lnTo>
                    <a:lnTo>
                      <a:pt x="198" y="1245"/>
                    </a:lnTo>
                    <a:close/>
                    <a:moveTo>
                      <a:pt x="198" y="1135"/>
                    </a:moveTo>
                    <a:lnTo>
                      <a:pt x="234" y="1135"/>
                    </a:lnTo>
                    <a:lnTo>
                      <a:pt x="234" y="1201"/>
                    </a:lnTo>
                    <a:lnTo>
                      <a:pt x="198" y="1201"/>
                    </a:lnTo>
                    <a:lnTo>
                      <a:pt x="198" y="1135"/>
                    </a:lnTo>
                    <a:close/>
                    <a:moveTo>
                      <a:pt x="0" y="1813"/>
                    </a:moveTo>
                    <a:lnTo>
                      <a:pt x="357" y="1813"/>
                    </a:lnTo>
                    <a:lnTo>
                      <a:pt x="357" y="1080"/>
                    </a:lnTo>
                    <a:lnTo>
                      <a:pt x="0" y="1080"/>
                    </a:lnTo>
                    <a:lnTo>
                      <a:pt x="0" y="1813"/>
                    </a:lnTo>
                    <a:close/>
                    <a:moveTo>
                      <a:pt x="1720" y="1237"/>
                    </a:moveTo>
                    <a:lnTo>
                      <a:pt x="1759" y="1237"/>
                    </a:lnTo>
                    <a:lnTo>
                      <a:pt x="1759" y="1087"/>
                    </a:lnTo>
                    <a:lnTo>
                      <a:pt x="1720" y="1087"/>
                    </a:lnTo>
                    <a:lnTo>
                      <a:pt x="1720" y="1237"/>
                    </a:lnTo>
                    <a:close/>
                    <a:moveTo>
                      <a:pt x="1720" y="1081"/>
                    </a:moveTo>
                    <a:lnTo>
                      <a:pt x="1759" y="1081"/>
                    </a:lnTo>
                    <a:lnTo>
                      <a:pt x="1759" y="1041"/>
                    </a:lnTo>
                    <a:lnTo>
                      <a:pt x="1720" y="1041"/>
                    </a:lnTo>
                    <a:lnTo>
                      <a:pt x="1720" y="1081"/>
                    </a:lnTo>
                    <a:close/>
                    <a:moveTo>
                      <a:pt x="1717" y="999"/>
                    </a:moveTo>
                    <a:cubicBezTo>
                      <a:pt x="1696" y="999"/>
                      <a:pt x="1679" y="1014"/>
                      <a:pt x="1676" y="1034"/>
                    </a:cubicBezTo>
                    <a:lnTo>
                      <a:pt x="1759" y="1034"/>
                    </a:lnTo>
                    <a:cubicBezTo>
                      <a:pt x="1755" y="1014"/>
                      <a:pt x="1738" y="999"/>
                      <a:pt x="1717" y="999"/>
                    </a:cubicBezTo>
                    <a:close/>
                    <a:moveTo>
                      <a:pt x="1675" y="1237"/>
                    </a:moveTo>
                    <a:lnTo>
                      <a:pt x="1714" y="1237"/>
                    </a:lnTo>
                    <a:lnTo>
                      <a:pt x="1714" y="1087"/>
                    </a:lnTo>
                    <a:lnTo>
                      <a:pt x="1675" y="1087"/>
                    </a:lnTo>
                    <a:lnTo>
                      <a:pt x="1675" y="1237"/>
                    </a:lnTo>
                    <a:close/>
                    <a:moveTo>
                      <a:pt x="1675" y="1081"/>
                    </a:moveTo>
                    <a:lnTo>
                      <a:pt x="1714" y="1081"/>
                    </a:lnTo>
                    <a:lnTo>
                      <a:pt x="1714" y="1041"/>
                    </a:lnTo>
                    <a:lnTo>
                      <a:pt x="1675" y="1041"/>
                    </a:lnTo>
                    <a:lnTo>
                      <a:pt x="1675" y="1081"/>
                    </a:lnTo>
                    <a:close/>
                    <a:moveTo>
                      <a:pt x="1974" y="1426"/>
                    </a:moveTo>
                    <a:lnTo>
                      <a:pt x="1866" y="1426"/>
                    </a:lnTo>
                    <a:lnTo>
                      <a:pt x="1866" y="1337"/>
                    </a:lnTo>
                    <a:lnTo>
                      <a:pt x="1974" y="1337"/>
                    </a:lnTo>
                    <a:lnTo>
                      <a:pt x="1974" y="1426"/>
                    </a:lnTo>
                    <a:close/>
                    <a:moveTo>
                      <a:pt x="1974" y="1576"/>
                    </a:moveTo>
                    <a:lnTo>
                      <a:pt x="1866" y="1576"/>
                    </a:lnTo>
                    <a:lnTo>
                      <a:pt x="1866" y="1487"/>
                    </a:lnTo>
                    <a:lnTo>
                      <a:pt x="1974" y="1487"/>
                    </a:lnTo>
                    <a:lnTo>
                      <a:pt x="1974" y="1576"/>
                    </a:lnTo>
                    <a:close/>
                    <a:moveTo>
                      <a:pt x="1974" y="1727"/>
                    </a:moveTo>
                    <a:lnTo>
                      <a:pt x="1866" y="1727"/>
                    </a:lnTo>
                    <a:lnTo>
                      <a:pt x="1866" y="1637"/>
                    </a:lnTo>
                    <a:lnTo>
                      <a:pt x="1974" y="1637"/>
                    </a:lnTo>
                    <a:lnTo>
                      <a:pt x="1974" y="1727"/>
                    </a:lnTo>
                    <a:close/>
                    <a:moveTo>
                      <a:pt x="1802" y="1426"/>
                    </a:moveTo>
                    <a:lnTo>
                      <a:pt x="1694" y="1426"/>
                    </a:lnTo>
                    <a:lnTo>
                      <a:pt x="1694" y="1337"/>
                    </a:lnTo>
                    <a:lnTo>
                      <a:pt x="1802" y="1337"/>
                    </a:lnTo>
                    <a:lnTo>
                      <a:pt x="1802" y="1426"/>
                    </a:lnTo>
                    <a:close/>
                    <a:moveTo>
                      <a:pt x="1802" y="1576"/>
                    </a:moveTo>
                    <a:lnTo>
                      <a:pt x="1694" y="1576"/>
                    </a:lnTo>
                    <a:lnTo>
                      <a:pt x="1694" y="1487"/>
                    </a:lnTo>
                    <a:lnTo>
                      <a:pt x="1802" y="1487"/>
                    </a:lnTo>
                    <a:lnTo>
                      <a:pt x="1802" y="1576"/>
                    </a:lnTo>
                    <a:close/>
                    <a:moveTo>
                      <a:pt x="1802" y="1727"/>
                    </a:moveTo>
                    <a:lnTo>
                      <a:pt x="1694" y="1727"/>
                    </a:lnTo>
                    <a:lnTo>
                      <a:pt x="1694" y="1637"/>
                    </a:lnTo>
                    <a:lnTo>
                      <a:pt x="1802" y="1637"/>
                    </a:lnTo>
                    <a:lnTo>
                      <a:pt x="1802" y="1727"/>
                    </a:lnTo>
                    <a:close/>
                    <a:moveTo>
                      <a:pt x="1629" y="1426"/>
                    </a:moveTo>
                    <a:lnTo>
                      <a:pt x="1522" y="1426"/>
                    </a:lnTo>
                    <a:lnTo>
                      <a:pt x="1522" y="1337"/>
                    </a:lnTo>
                    <a:lnTo>
                      <a:pt x="1629" y="1337"/>
                    </a:lnTo>
                    <a:lnTo>
                      <a:pt x="1629" y="1426"/>
                    </a:lnTo>
                    <a:close/>
                    <a:moveTo>
                      <a:pt x="1629" y="1576"/>
                    </a:moveTo>
                    <a:lnTo>
                      <a:pt x="1522" y="1576"/>
                    </a:lnTo>
                    <a:lnTo>
                      <a:pt x="1522" y="1487"/>
                    </a:lnTo>
                    <a:lnTo>
                      <a:pt x="1629" y="1487"/>
                    </a:lnTo>
                    <a:lnTo>
                      <a:pt x="1629" y="1576"/>
                    </a:lnTo>
                    <a:close/>
                    <a:moveTo>
                      <a:pt x="1629" y="1727"/>
                    </a:moveTo>
                    <a:lnTo>
                      <a:pt x="1522" y="1727"/>
                    </a:lnTo>
                    <a:lnTo>
                      <a:pt x="1522" y="1637"/>
                    </a:lnTo>
                    <a:lnTo>
                      <a:pt x="1629" y="1637"/>
                    </a:lnTo>
                    <a:lnTo>
                      <a:pt x="1629" y="1727"/>
                    </a:lnTo>
                    <a:close/>
                    <a:moveTo>
                      <a:pt x="1457" y="1426"/>
                    </a:moveTo>
                    <a:lnTo>
                      <a:pt x="1350" y="1426"/>
                    </a:lnTo>
                    <a:lnTo>
                      <a:pt x="1350" y="1337"/>
                    </a:lnTo>
                    <a:lnTo>
                      <a:pt x="1457" y="1337"/>
                    </a:lnTo>
                    <a:lnTo>
                      <a:pt x="1457" y="1426"/>
                    </a:lnTo>
                    <a:close/>
                    <a:moveTo>
                      <a:pt x="1457" y="1576"/>
                    </a:moveTo>
                    <a:lnTo>
                      <a:pt x="1350" y="1576"/>
                    </a:lnTo>
                    <a:lnTo>
                      <a:pt x="1350" y="1487"/>
                    </a:lnTo>
                    <a:lnTo>
                      <a:pt x="1457" y="1487"/>
                    </a:lnTo>
                    <a:lnTo>
                      <a:pt x="1457" y="1576"/>
                    </a:lnTo>
                    <a:close/>
                    <a:moveTo>
                      <a:pt x="1457" y="1727"/>
                    </a:moveTo>
                    <a:lnTo>
                      <a:pt x="1350" y="1727"/>
                    </a:lnTo>
                    <a:lnTo>
                      <a:pt x="1350" y="1637"/>
                    </a:lnTo>
                    <a:lnTo>
                      <a:pt x="1457" y="1637"/>
                    </a:lnTo>
                    <a:lnTo>
                      <a:pt x="1457" y="1727"/>
                    </a:lnTo>
                    <a:close/>
                    <a:moveTo>
                      <a:pt x="1285" y="1426"/>
                    </a:moveTo>
                    <a:lnTo>
                      <a:pt x="1178" y="1426"/>
                    </a:lnTo>
                    <a:lnTo>
                      <a:pt x="1178" y="1337"/>
                    </a:lnTo>
                    <a:lnTo>
                      <a:pt x="1285" y="1337"/>
                    </a:lnTo>
                    <a:lnTo>
                      <a:pt x="1285" y="1426"/>
                    </a:lnTo>
                    <a:close/>
                    <a:moveTo>
                      <a:pt x="1285" y="1576"/>
                    </a:moveTo>
                    <a:lnTo>
                      <a:pt x="1178" y="1576"/>
                    </a:lnTo>
                    <a:lnTo>
                      <a:pt x="1178" y="1487"/>
                    </a:lnTo>
                    <a:lnTo>
                      <a:pt x="1285" y="1487"/>
                    </a:lnTo>
                    <a:lnTo>
                      <a:pt x="1285" y="1576"/>
                    </a:lnTo>
                    <a:close/>
                    <a:moveTo>
                      <a:pt x="1285" y="1727"/>
                    </a:moveTo>
                    <a:lnTo>
                      <a:pt x="1178" y="1727"/>
                    </a:lnTo>
                    <a:lnTo>
                      <a:pt x="1178" y="1637"/>
                    </a:lnTo>
                    <a:lnTo>
                      <a:pt x="1285" y="1637"/>
                    </a:lnTo>
                    <a:lnTo>
                      <a:pt x="1285" y="1727"/>
                    </a:lnTo>
                    <a:close/>
                    <a:moveTo>
                      <a:pt x="1113" y="1426"/>
                    </a:moveTo>
                    <a:lnTo>
                      <a:pt x="1006" y="1426"/>
                    </a:lnTo>
                    <a:lnTo>
                      <a:pt x="1006" y="1337"/>
                    </a:lnTo>
                    <a:lnTo>
                      <a:pt x="1113" y="1337"/>
                    </a:lnTo>
                    <a:lnTo>
                      <a:pt x="1113" y="1426"/>
                    </a:lnTo>
                    <a:close/>
                    <a:moveTo>
                      <a:pt x="1113" y="1576"/>
                    </a:moveTo>
                    <a:lnTo>
                      <a:pt x="1006" y="1576"/>
                    </a:lnTo>
                    <a:lnTo>
                      <a:pt x="1006" y="1487"/>
                    </a:lnTo>
                    <a:lnTo>
                      <a:pt x="1113" y="1487"/>
                    </a:lnTo>
                    <a:lnTo>
                      <a:pt x="1113" y="1576"/>
                    </a:lnTo>
                    <a:close/>
                    <a:moveTo>
                      <a:pt x="1113" y="1727"/>
                    </a:moveTo>
                    <a:lnTo>
                      <a:pt x="1006" y="1727"/>
                    </a:lnTo>
                    <a:lnTo>
                      <a:pt x="1006" y="1637"/>
                    </a:lnTo>
                    <a:lnTo>
                      <a:pt x="1113" y="1637"/>
                    </a:lnTo>
                    <a:lnTo>
                      <a:pt x="1113" y="1727"/>
                    </a:lnTo>
                    <a:close/>
                    <a:moveTo>
                      <a:pt x="941" y="1426"/>
                    </a:moveTo>
                    <a:lnTo>
                      <a:pt x="834" y="1426"/>
                    </a:lnTo>
                    <a:lnTo>
                      <a:pt x="834" y="1337"/>
                    </a:lnTo>
                    <a:lnTo>
                      <a:pt x="941" y="1337"/>
                    </a:lnTo>
                    <a:lnTo>
                      <a:pt x="941" y="1426"/>
                    </a:lnTo>
                    <a:close/>
                    <a:moveTo>
                      <a:pt x="941" y="1576"/>
                    </a:moveTo>
                    <a:lnTo>
                      <a:pt x="834" y="1576"/>
                    </a:lnTo>
                    <a:lnTo>
                      <a:pt x="834" y="1487"/>
                    </a:lnTo>
                    <a:lnTo>
                      <a:pt x="941" y="1487"/>
                    </a:lnTo>
                    <a:lnTo>
                      <a:pt x="941" y="1576"/>
                    </a:lnTo>
                    <a:close/>
                    <a:moveTo>
                      <a:pt x="941" y="1727"/>
                    </a:moveTo>
                    <a:lnTo>
                      <a:pt x="834" y="1727"/>
                    </a:lnTo>
                    <a:lnTo>
                      <a:pt x="834" y="1637"/>
                    </a:lnTo>
                    <a:lnTo>
                      <a:pt x="941" y="1637"/>
                    </a:lnTo>
                    <a:lnTo>
                      <a:pt x="941" y="1727"/>
                    </a:lnTo>
                    <a:close/>
                    <a:moveTo>
                      <a:pt x="769" y="1426"/>
                    </a:moveTo>
                    <a:lnTo>
                      <a:pt x="662" y="1426"/>
                    </a:lnTo>
                    <a:lnTo>
                      <a:pt x="662" y="1337"/>
                    </a:lnTo>
                    <a:lnTo>
                      <a:pt x="769" y="1337"/>
                    </a:lnTo>
                    <a:lnTo>
                      <a:pt x="769" y="1426"/>
                    </a:lnTo>
                    <a:close/>
                    <a:moveTo>
                      <a:pt x="769" y="1576"/>
                    </a:moveTo>
                    <a:lnTo>
                      <a:pt x="662" y="1576"/>
                    </a:lnTo>
                    <a:lnTo>
                      <a:pt x="662" y="1487"/>
                    </a:lnTo>
                    <a:lnTo>
                      <a:pt x="769" y="1487"/>
                    </a:lnTo>
                    <a:lnTo>
                      <a:pt x="769" y="1576"/>
                    </a:lnTo>
                    <a:close/>
                    <a:moveTo>
                      <a:pt x="769" y="1727"/>
                    </a:moveTo>
                    <a:lnTo>
                      <a:pt x="662" y="1727"/>
                    </a:lnTo>
                    <a:lnTo>
                      <a:pt x="662" y="1637"/>
                    </a:lnTo>
                    <a:lnTo>
                      <a:pt x="769" y="1637"/>
                    </a:lnTo>
                    <a:lnTo>
                      <a:pt x="769" y="1727"/>
                    </a:lnTo>
                    <a:close/>
                    <a:moveTo>
                      <a:pt x="597" y="1426"/>
                    </a:moveTo>
                    <a:lnTo>
                      <a:pt x="489" y="1426"/>
                    </a:lnTo>
                    <a:lnTo>
                      <a:pt x="489" y="1337"/>
                    </a:lnTo>
                    <a:lnTo>
                      <a:pt x="597" y="1337"/>
                    </a:lnTo>
                    <a:lnTo>
                      <a:pt x="597" y="1426"/>
                    </a:lnTo>
                    <a:close/>
                    <a:moveTo>
                      <a:pt x="597" y="1576"/>
                    </a:moveTo>
                    <a:lnTo>
                      <a:pt x="489" y="1576"/>
                    </a:lnTo>
                    <a:lnTo>
                      <a:pt x="489" y="1487"/>
                    </a:lnTo>
                    <a:lnTo>
                      <a:pt x="597" y="1487"/>
                    </a:lnTo>
                    <a:lnTo>
                      <a:pt x="597" y="1576"/>
                    </a:lnTo>
                    <a:close/>
                    <a:moveTo>
                      <a:pt x="597" y="1727"/>
                    </a:moveTo>
                    <a:lnTo>
                      <a:pt x="489" y="1727"/>
                    </a:lnTo>
                    <a:lnTo>
                      <a:pt x="489" y="1637"/>
                    </a:lnTo>
                    <a:lnTo>
                      <a:pt x="597" y="1637"/>
                    </a:lnTo>
                    <a:lnTo>
                      <a:pt x="597" y="1727"/>
                    </a:lnTo>
                    <a:close/>
                    <a:moveTo>
                      <a:pt x="689" y="1025"/>
                    </a:moveTo>
                    <a:lnTo>
                      <a:pt x="691" y="1025"/>
                    </a:lnTo>
                    <a:cubicBezTo>
                      <a:pt x="698" y="1001"/>
                      <a:pt x="720" y="984"/>
                      <a:pt x="746" y="984"/>
                    </a:cubicBezTo>
                    <a:cubicBezTo>
                      <a:pt x="772" y="984"/>
                      <a:pt x="793" y="1001"/>
                      <a:pt x="800" y="1025"/>
                    </a:cubicBezTo>
                    <a:lnTo>
                      <a:pt x="803" y="1025"/>
                    </a:lnTo>
                    <a:lnTo>
                      <a:pt x="803" y="1040"/>
                    </a:lnTo>
                    <a:lnTo>
                      <a:pt x="803" y="1250"/>
                    </a:lnTo>
                    <a:lnTo>
                      <a:pt x="689" y="1250"/>
                    </a:lnTo>
                    <a:lnTo>
                      <a:pt x="689" y="1025"/>
                    </a:lnTo>
                    <a:close/>
                    <a:moveTo>
                      <a:pt x="1175" y="1025"/>
                    </a:moveTo>
                    <a:lnTo>
                      <a:pt x="1177" y="1025"/>
                    </a:lnTo>
                    <a:cubicBezTo>
                      <a:pt x="1184" y="1001"/>
                      <a:pt x="1206" y="984"/>
                      <a:pt x="1232" y="984"/>
                    </a:cubicBezTo>
                    <a:cubicBezTo>
                      <a:pt x="1257" y="984"/>
                      <a:pt x="1279" y="1001"/>
                      <a:pt x="1286" y="1025"/>
                    </a:cubicBezTo>
                    <a:lnTo>
                      <a:pt x="1289" y="1025"/>
                    </a:lnTo>
                    <a:lnTo>
                      <a:pt x="1289" y="1040"/>
                    </a:lnTo>
                    <a:lnTo>
                      <a:pt x="1289" y="1250"/>
                    </a:lnTo>
                    <a:lnTo>
                      <a:pt x="1175" y="1250"/>
                    </a:lnTo>
                    <a:lnTo>
                      <a:pt x="1175" y="1025"/>
                    </a:lnTo>
                    <a:close/>
                    <a:moveTo>
                      <a:pt x="1660" y="1025"/>
                    </a:moveTo>
                    <a:lnTo>
                      <a:pt x="1663" y="1025"/>
                    </a:lnTo>
                    <a:cubicBezTo>
                      <a:pt x="1670" y="1001"/>
                      <a:pt x="1691" y="984"/>
                      <a:pt x="1717" y="984"/>
                    </a:cubicBezTo>
                    <a:cubicBezTo>
                      <a:pt x="1743" y="984"/>
                      <a:pt x="1765" y="1001"/>
                      <a:pt x="1772" y="1025"/>
                    </a:cubicBezTo>
                    <a:lnTo>
                      <a:pt x="1774" y="1025"/>
                    </a:lnTo>
                    <a:lnTo>
                      <a:pt x="1774" y="1040"/>
                    </a:lnTo>
                    <a:lnTo>
                      <a:pt x="1774" y="1250"/>
                    </a:lnTo>
                    <a:lnTo>
                      <a:pt x="1660" y="1250"/>
                    </a:lnTo>
                    <a:lnTo>
                      <a:pt x="1660" y="1025"/>
                    </a:lnTo>
                    <a:close/>
                    <a:moveTo>
                      <a:pt x="1931" y="891"/>
                    </a:moveTo>
                    <a:lnTo>
                      <a:pt x="1894" y="891"/>
                    </a:lnTo>
                    <a:lnTo>
                      <a:pt x="1717" y="793"/>
                    </a:lnTo>
                    <a:lnTo>
                      <a:pt x="1540" y="891"/>
                    </a:lnTo>
                    <a:lnTo>
                      <a:pt x="1504" y="891"/>
                    </a:lnTo>
                    <a:lnTo>
                      <a:pt x="1504" y="911"/>
                    </a:lnTo>
                    <a:lnTo>
                      <a:pt x="1504" y="911"/>
                    </a:lnTo>
                    <a:lnTo>
                      <a:pt x="1504" y="911"/>
                    </a:lnTo>
                    <a:lnTo>
                      <a:pt x="1504" y="1250"/>
                    </a:lnTo>
                    <a:lnTo>
                      <a:pt x="1445" y="1250"/>
                    </a:lnTo>
                    <a:lnTo>
                      <a:pt x="1445" y="891"/>
                    </a:lnTo>
                    <a:lnTo>
                      <a:pt x="1408" y="891"/>
                    </a:lnTo>
                    <a:lnTo>
                      <a:pt x="1231" y="793"/>
                    </a:lnTo>
                    <a:lnTo>
                      <a:pt x="1055" y="891"/>
                    </a:lnTo>
                    <a:lnTo>
                      <a:pt x="1018" y="891"/>
                    </a:lnTo>
                    <a:lnTo>
                      <a:pt x="1018" y="1250"/>
                    </a:lnTo>
                    <a:lnTo>
                      <a:pt x="959" y="1250"/>
                    </a:lnTo>
                    <a:lnTo>
                      <a:pt x="959" y="891"/>
                    </a:lnTo>
                    <a:lnTo>
                      <a:pt x="922" y="891"/>
                    </a:lnTo>
                    <a:lnTo>
                      <a:pt x="745" y="793"/>
                    </a:lnTo>
                    <a:lnTo>
                      <a:pt x="569" y="891"/>
                    </a:lnTo>
                    <a:lnTo>
                      <a:pt x="532" y="891"/>
                    </a:lnTo>
                    <a:lnTo>
                      <a:pt x="532" y="911"/>
                    </a:lnTo>
                    <a:lnTo>
                      <a:pt x="532" y="911"/>
                    </a:lnTo>
                    <a:lnTo>
                      <a:pt x="532" y="911"/>
                    </a:lnTo>
                    <a:lnTo>
                      <a:pt x="532" y="1250"/>
                    </a:lnTo>
                    <a:lnTo>
                      <a:pt x="391" y="1250"/>
                    </a:lnTo>
                    <a:lnTo>
                      <a:pt x="391" y="1813"/>
                    </a:lnTo>
                    <a:lnTo>
                      <a:pt x="2072" y="1813"/>
                    </a:lnTo>
                    <a:lnTo>
                      <a:pt x="2072" y="1250"/>
                    </a:lnTo>
                    <a:lnTo>
                      <a:pt x="1931" y="1250"/>
                    </a:lnTo>
                    <a:lnTo>
                      <a:pt x="1931" y="891"/>
                    </a:lnTo>
                    <a:close/>
                    <a:moveTo>
                      <a:pt x="1634" y="403"/>
                    </a:moveTo>
                    <a:lnTo>
                      <a:pt x="1575" y="403"/>
                    </a:lnTo>
                    <a:lnTo>
                      <a:pt x="1575" y="861"/>
                    </a:lnTo>
                    <a:lnTo>
                      <a:pt x="1634" y="829"/>
                    </a:lnTo>
                    <a:lnTo>
                      <a:pt x="1634" y="403"/>
                    </a:lnTo>
                    <a:close/>
                    <a:moveTo>
                      <a:pt x="1810" y="720"/>
                    </a:moveTo>
                    <a:lnTo>
                      <a:pt x="1820" y="720"/>
                    </a:lnTo>
                    <a:lnTo>
                      <a:pt x="1820" y="805"/>
                    </a:lnTo>
                    <a:lnTo>
                      <a:pt x="1810" y="805"/>
                    </a:lnTo>
                    <a:lnTo>
                      <a:pt x="1810" y="720"/>
                    </a:lnTo>
                    <a:close/>
                    <a:moveTo>
                      <a:pt x="1810" y="631"/>
                    </a:moveTo>
                    <a:lnTo>
                      <a:pt x="1820" y="631"/>
                    </a:lnTo>
                    <a:lnTo>
                      <a:pt x="1820" y="716"/>
                    </a:lnTo>
                    <a:lnTo>
                      <a:pt x="1810" y="716"/>
                    </a:lnTo>
                    <a:lnTo>
                      <a:pt x="1810" y="631"/>
                    </a:lnTo>
                    <a:close/>
                    <a:moveTo>
                      <a:pt x="1810" y="543"/>
                    </a:moveTo>
                    <a:lnTo>
                      <a:pt x="1820" y="543"/>
                    </a:lnTo>
                    <a:lnTo>
                      <a:pt x="1820" y="627"/>
                    </a:lnTo>
                    <a:lnTo>
                      <a:pt x="1810" y="627"/>
                    </a:lnTo>
                    <a:lnTo>
                      <a:pt x="1810" y="543"/>
                    </a:lnTo>
                    <a:close/>
                    <a:moveTo>
                      <a:pt x="1810" y="454"/>
                    </a:moveTo>
                    <a:lnTo>
                      <a:pt x="1820" y="454"/>
                    </a:lnTo>
                    <a:lnTo>
                      <a:pt x="1820" y="539"/>
                    </a:lnTo>
                    <a:lnTo>
                      <a:pt x="1810" y="539"/>
                    </a:lnTo>
                    <a:lnTo>
                      <a:pt x="1810" y="454"/>
                    </a:lnTo>
                    <a:close/>
                    <a:moveTo>
                      <a:pt x="1810" y="365"/>
                    </a:moveTo>
                    <a:lnTo>
                      <a:pt x="1820" y="365"/>
                    </a:lnTo>
                    <a:lnTo>
                      <a:pt x="1820" y="450"/>
                    </a:lnTo>
                    <a:lnTo>
                      <a:pt x="1810" y="450"/>
                    </a:lnTo>
                    <a:lnTo>
                      <a:pt x="1810" y="365"/>
                    </a:lnTo>
                    <a:close/>
                    <a:moveTo>
                      <a:pt x="1810" y="276"/>
                    </a:moveTo>
                    <a:lnTo>
                      <a:pt x="1820" y="276"/>
                    </a:lnTo>
                    <a:lnTo>
                      <a:pt x="1820" y="361"/>
                    </a:lnTo>
                    <a:lnTo>
                      <a:pt x="1810" y="361"/>
                    </a:lnTo>
                    <a:lnTo>
                      <a:pt x="1810" y="276"/>
                    </a:lnTo>
                    <a:close/>
                    <a:moveTo>
                      <a:pt x="1810" y="188"/>
                    </a:moveTo>
                    <a:lnTo>
                      <a:pt x="1820" y="188"/>
                    </a:lnTo>
                    <a:lnTo>
                      <a:pt x="1820" y="272"/>
                    </a:lnTo>
                    <a:lnTo>
                      <a:pt x="1810" y="272"/>
                    </a:lnTo>
                    <a:lnTo>
                      <a:pt x="1810" y="188"/>
                    </a:lnTo>
                    <a:close/>
                    <a:moveTo>
                      <a:pt x="1810" y="809"/>
                    </a:moveTo>
                    <a:lnTo>
                      <a:pt x="1820" y="809"/>
                    </a:lnTo>
                    <a:lnTo>
                      <a:pt x="1820" y="840"/>
                    </a:lnTo>
                    <a:lnTo>
                      <a:pt x="1879" y="872"/>
                    </a:lnTo>
                    <a:lnTo>
                      <a:pt x="1879" y="174"/>
                    </a:lnTo>
                    <a:lnTo>
                      <a:pt x="1820" y="174"/>
                    </a:lnTo>
                    <a:lnTo>
                      <a:pt x="1820" y="184"/>
                    </a:lnTo>
                    <a:lnTo>
                      <a:pt x="1810" y="184"/>
                    </a:lnTo>
                    <a:lnTo>
                      <a:pt x="1810" y="174"/>
                    </a:lnTo>
                    <a:lnTo>
                      <a:pt x="1805" y="174"/>
                    </a:lnTo>
                    <a:lnTo>
                      <a:pt x="1805" y="832"/>
                    </a:lnTo>
                    <a:lnTo>
                      <a:pt x="1810" y="834"/>
                    </a:lnTo>
                    <a:lnTo>
                      <a:pt x="1810" y="809"/>
                    </a:lnTo>
                    <a:close/>
                    <a:moveTo>
                      <a:pt x="1235" y="1237"/>
                    </a:moveTo>
                    <a:lnTo>
                      <a:pt x="1274" y="1237"/>
                    </a:lnTo>
                    <a:lnTo>
                      <a:pt x="1274" y="1087"/>
                    </a:lnTo>
                    <a:lnTo>
                      <a:pt x="1235" y="1087"/>
                    </a:lnTo>
                    <a:lnTo>
                      <a:pt x="1235" y="1237"/>
                    </a:lnTo>
                    <a:close/>
                    <a:moveTo>
                      <a:pt x="1235" y="1081"/>
                    </a:moveTo>
                    <a:lnTo>
                      <a:pt x="1274" y="1081"/>
                    </a:lnTo>
                    <a:lnTo>
                      <a:pt x="1274" y="1041"/>
                    </a:lnTo>
                    <a:lnTo>
                      <a:pt x="1235" y="1041"/>
                    </a:lnTo>
                    <a:lnTo>
                      <a:pt x="1235" y="1081"/>
                    </a:lnTo>
                    <a:close/>
                    <a:moveTo>
                      <a:pt x="1232" y="999"/>
                    </a:moveTo>
                    <a:cubicBezTo>
                      <a:pt x="1211" y="999"/>
                      <a:pt x="1193" y="1014"/>
                      <a:pt x="1190" y="1034"/>
                    </a:cubicBezTo>
                    <a:lnTo>
                      <a:pt x="1273" y="1034"/>
                    </a:lnTo>
                    <a:cubicBezTo>
                      <a:pt x="1270" y="1014"/>
                      <a:pt x="1253" y="999"/>
                      <a:pt x="1232" y="999"/>
                    </a:cubicBezTo>
                    <a:close/>
                    <a:moveTo>
                      <a:pt x="1189" y="1237"/>
                    </a:moveTo>
                    <a:lnTo>
                      <a:pt x="1228" y="1237"/>
                    </a:lnTo>
                    <a:lnTo>
                      <a:pt x="1228" y="1087"/>
                    </a:lnTo>
                    <a:lnTo>
                      <a:pt x="1189" y="1087"/>
                    </a:lnTo>
                    <a:lnTo>
                      <a:pt x="1189" y="1237"/>
                    </a:lnTo>
                    <a:close/>
                    <a:moveTo>
                      <a:pt x="1189" y="1081"/>
                    </a:moveTo>
                    <a:lnTo>
                      <a:pt x="1228" y="1081"/>
                    </a:lnTo>
                    <a:lnTo>
                      <a:pt x="1228" y="1041"/>
                    </a:lnTo>
                    <a:lnTo>
                      <a:pt x="1189" y="1041"/>
                    </a:lnTo>
                    <a:lnTo>
                      <a:pt x="1189" y="1081"/>
                    </a:lnTo>
                    <a:close/>
                    <a:moveTo>
                      <a:pt x="1393" y="403"/>
                    </a:moveTo>
                    <a:lnTo>
                      <a:pt x="1334" y="403"/>
                    </a:lnTo>
                    <a:lnTo>
                      <a:pt x="1334" y="840"/>
                    </a:lnTo>
                    <a:lnTo>
                      <a:pt x="1393" y="872"/>
                    </a:lnTo>
                    <a:lnTo>
                      <a:pt x="1393" y="403"/>
                    </a:lnTo>
                    <a:close/>
                    <a:moveTo>
                      <a:pt x="749" y="1237"/>
                    </a:moveTo>
                    <a:lnTo>
                      <a:pt x="788" y="1237"/>
                    </a:lnTo>
                    <a:lnTo>
                      <a:pt x="788" y="1087"/>
                    </a:lnTo>
                    <a:lnTo>
                      <a:pt x="749" y="1087"/>
                    </a:lnTo>
                    <a:lnTo>
                      <a:pt x="749" y="1237"/>
                    </a:lnTo>
                    <a:close/>
                    <a:moveTo>
                      <a:pt x="749" y="1081"/>
                    </a:moveTo>
                    <a:lnTo>
                      <a:pt x="788" y="1081"/>
                    </a:lnTo>
                    <a:lnTo>
                      <a:pt x="788" y="1041"/>
                    </a:lnTo>
                    <a:lnTo>
                      <a:pt x="749" y="1041"/>
                    </a:lnTo>
                    <a:lnTo>
                      <a:pt x="749" y="1081"/>
                    </a:lnTo>
                    <a:close/>
                    <a:moveTo>
                      <a:pt x="746" y="999"/>
                    </a:moveTo>
                    <a:cubicBezTo>
                      <a:pt x="725" y="999"/>
                      <a:pt x="708" y="1014"/>
                      <a:pt x="705" y="1034"/>
                    </a:cubicBezTo>
                    <a:lnTo>
                      <a:pt x="787" y="1034"/>
                    </a:lnTo>
                    <a:cubicBezTo>
                      <a:pt x="784" y="1014"/>
                      <a:pt x="767" y="999"/>
                      <a:pt x="746" y="999"/>
                    </a:cubicBezTo>
                    <a:close/>
                    <a:moveTo>
                      <a:pt x="704" y="1237"/>
                    </a:moveTo>
                    <a:lnTo>
                      <a:pt x="743" y="1237"/>
                    </a:lnTo>
                    <a:lnTo>
                      <a:pt x="743" y="1087"/>
                    </a:lnTo>
                    <a:lnTo>
                      <a:pt x="704" y="1087"/>
                    </a:lnTo>
                    <a:lnTo>
                      <a:pt x="704" y="1237"/>
                    </a:lnTo>
                    <a:close/>
                    <a:moveTo>
                      <a:pt x="704" y="1081"/>
                    </a:moveTo>
                    <a:lnTo>
                      <a:pt x="743" y="1081"/>
                    </a:lnTo>
                    <a:lnTo>
                      <a:pt x="743" y="1041"/>
                    </a:lnTo>
                    <a:lnTo>
                      <a:pt x="704" y="1041"/>
                    </a:lnTo>
                    <a:lnTo>
                      <a:pt x="704" y="1081"/>
                    </a:lnTo>
                    <a:close/>
                    <a:moveTo>
                      <a:pt x="808" y="0"/>
                    </a:moveTo>
                    <a:lnTo>
                      <a:pt x="792" y="809"/>
                    </a:lnTo>
                    <a:lnTo>
                      <a:pt x="923" y="881"/>
                    </a:lnTo>
                    <a:lnTo>
                      <a:pt x="905" y="0"/>
                    </a:lnTo>
                    <a:lnTo>
                      <a:pt x="808" y="0"/>
                    </a:lnTo>
                    <a:close/>
                    <a:moveTo>
                      <a:pt x="257" y="487"/>
                    </a:moveTo>
                    <a:lnTo>
                      <a:pt x="139" y="487"/>
                    </a:lnTo>
                    <a:lnTo>
                      <a:pt x="103" y="1071"/>
                    </a:lnTo>
                    <a:lnTo>
                      <a:pt x="294" y="1071"/>
                    </a:lnTo>
                    <a:lnTo>
                      <a:pt x="257" y="487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B90D501-13DB-41A1-BBFA-7F20675E41D1}"/>
              </a:ext>
            </a:extLst>
          </p:cNvPr>
          <p:cNvGrpSpPr/>
          <p:nvPr/>
        </p:nvGrpSpPr>
        <p:grpSpPr>
          <a:xfrm>
            <a:off x="2749550" y="3695700"/>
            <a:ext cx="2078038" cy="2078038"/>
            <a:chOff x="2749550" y="3695700"/>
            <a:chExt cx="2078038" cy="2078038"/>
          </a:xfrm>
        </p:grpSpPr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2CBCA2A5-C7C1-43CC-90C9-3590814B77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3225" y="3879850"/>
              <a:ext cx="1708150" cy="1706563"/>
            </a:xfrm>
            <a:custGeom>
              <a:avLst/>
              <a:gdLst>
                <a:gd name="T0" fmla="*/ 2139 w 4277"/>
                <a:gd name="T1" fmla="*/ 515 h 4277"/>
                <a:gd name="T2" fmla="*/ 3762 w 4277"/>
                <a:gd name="T3" fmla="*/ 2139 h 4277"/>
                <a:gd name="T4" fmla="*/ 2139 w 4277"/>
                <a:gd name="T5" fmla="*/ 3762 h 4277"/>
                <a:gd name="T6" fmla="*/ 515 w 4277"/>
                <a:gd name="T7" fmla="*/ 2139 h 4277"/>
                <a:gd name="T8" fmla="*/ 2139 w 4277"/>
                <a:gd name="T9" fmla="*/ 515 h 4277"/>
                <a:gd name="T10" fmla="*/ 2139 w 4277"/>
                <a:gd name="T11" fmla="*/ 4277 h 4277"/>
                <a:gd name="T12" fmla="*/ 4277 w 4277"/>
                <a:gd name="T13" fmla="*/ 2139 h 4277"/>
                <a:gd name="T14" fmla="*/ 2139 w 4277"/>
                <a:gd name="T15" fmla="*/ 0 h 4277"/>
                <a:gd name="T16" fmla="*/ 0 w 4277"/>
                <a:gd name="T17" fmla="*/ 2139 h 4277"/>
                <a:gd name="T18" fmla="*/ 2139 w 4277"/>
                <a:gd name="T19" fmla="*/ 4277 h 4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77" h="4277">
                  <a:moveTo>
                    <a:pt x="2139" y="515"/>
                  </a:moveTo>
                  <a:cubicBezTo>
                    <a:pt x="3034" y="515"/>
                    <a:pt x="3762" y="1243"/>
                    <a:pt x="3762" y="2139"/>
                  </a:cubicBezTo>
                  <a:cubicBezTo>
                    <a:pt x="3762" y="3034"/>
                    <a:pt x="3034" y="3762"/>
                    <a:pt x="2139" y="3762"/>
                  </a:cubicBezTo>
                  <a:cubicBezTo>
                    <a:pt x="1243" y="3762"/>
                    <a:pt x="515" y="3034"/>
                    <a:pt x="515" y="2139"/>
                  </a:cubicBezTo>
                  <a:cubicBezTo>
                    <a:pt x="515" y="1243"/>
                    <a:pt x="1243" y="515"/>
                    <a:pt x="2139" y="515"/>
                  </a:cubicBezTo>
                  <a:close/>
                  <a:moveTo>
                    <a:pt x="2139" y="4277"/>
                  </a:moveTo>
                  <a:cubicBezTo>
                    <a:pt x="3320" y="4277"/>
                    <a:pt x="4277" y="3320"/>
                    <a:pt x="4277" y="2139"/>
                  </a:cubicBezTo>
                  <a:cubicBezTo>
                    <a:pt x="4277" y="958"/>
                    <a:pt x="3320" y="0"/>
                    <a:pt x="2139" y="0"/>
                  </a:cubicBezTo>
                  <a:cubicBezTo>
                    <a:pt x="958" y="0"/>
                    <a:pt x="0" y="958"/>
                    <a:pt x="0" y="2139"/>
                  </a:cubicBezTo>
                  <a:cubicBezTo>
                    <a:pt x="0" y="3320"/>
                    <a:pt x="958" y="4277"/>
                    <a:pt x="2139" y="4277"/>
                  </a:cubicBezTo>
                  <a:close/>
                </a:path>
              </a:pathLst>
            </a:custGeom>
            <a:solidFill>
              <a:srgbClr val="00C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31B71D63-6414-4048-B8BB-E47B50316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0900" y="4535488"/>
              <a:ext cx="790575" cy="460375"/>
            </a:xfrm>
            <a:custGeom>
              <a:avLst/>
              <a:gdLst>
                <a:gd name="T0" fmla="*/ 1543 w 1981"/>
                <a:gd name="T1" fmla="*/ 110 h 1151"/>
                <a:gd name="T2" fmla="*/ 1746 w 1981"/>
                <a:gd name="T3" fmla="*/ 312 h 1151"/>
                <a:gd name="T4" fmla="*/ 1543 w 1981"/>
                <a:gd name="T5" fmla="*/ 511 h 1151"/>
                <a:gd name="T6" fmla="*/ 1344 w 1981"/>
                <a:gd name="T7" fmla="*/ 312 h 1151"/>
                <a:gd name="T8" fmla="*/ 1543 w 1981"/>
                <a:gd name="T9" fmla="*/ 110 h 1151"/>
                <a:gd name="T10" fmla="*/ 437 w 1981"/>
                <a:gd name="T11" fmla="*/ 110 h 1151"/>
                <a:gd name="T12" fmla="*/ 640 w 1981"/>
                <a:gd name="T13" fmla="*/ 312 h 1151"/>
                <a:gd name="T14" fmla="*/ 437 w 1981"/>
                <a:gd name="T15" fmla="*/ 511 h 1151"/>
                <a:gd name="T16" fmla="*/ 238 w 1981"/>
                <a:gd name="T17" fmla="*/ 312 h 1151"/>
                <a:gd name="T18" fmla="*/ 437 w 1981"/>
                <a:gd name="T19" fmla="*/ 110 h 1151"/>
                <a:gd name="T20" fmla="*/ 437 w 1981"/>
                <a:gd name="T21" fmla="*/ 565 h 1151"/>
                <a:gd name="T22" fmla="*/ 634 w 1981"/>
                <a:gd name="T23" fmla="*/ 633 h 1151"/>
                <a:gd name="T24" fmla="*/ 509 w 1981"/>
                <a:gd name="T25" fmla="*/ 901 h 1151"/>
                <a:gd name="T26" fmla="*/ 452 w 1981"/>
                <a:gd name="T27" fmla="*/ 1073 h 1151"/>
                <a:gd name="T28" fmla="*/ 461 w 1981"/>
                <a:gd name="T29" fmla="*/ 1151 h 1151"/>
                <a:gd name="T30" fmla="*/ 63 w 1981"/>
                <a:gd name="T31" fmla="*/ 1151 h 1151"/>
                <a:gd name="T32" fmla="*/ 9 w 1981"/>
                <a:gd name="T33" fmla="*/ 1100 h 1151"/>
                <a:gd name="T34" fmla="*/ 60 w 1981"/>
                <a:gd name="T35" fmla="*/ 942 h 1151"/>
                <a:gd name="T36" fmla="*/ 437 w 1981"/>
                <a:gd name="T37" fmla="*/ 565 h 1151"/>
                <a:gd name="T38" fmla="*/ 990 w 1981"/>
                <a:gd name="T39" fmla="*/ 0 h 1151"/>
                <a:gd name="T40" fmla="*/ 1213 w 1981"/>
                <a:gd name="T41" fmla="*/ 220 h 1151"/>
                <a:gd name="T42" fmla="*/ 990 w 1981"/>
                <a:gd name="T43" fmla="*/ 443 h 1151"/>
                <a:gd name="T44" fmla="*/ 770 w 1981"/>
                <a:gd name="T45" fmla="*/ 220 h 1151"/>
                <a:gd name="T46" fmla="*/ 990 w 1981"/>
                <a:gd name="T47" fmla="*/ 0 h 1151"/>
                <a:gd name="T48" fmla="*/ 990 w 1981"/>
                <a:gd name="T49" fmla="*/ 499 h 1151"/>
                <a:gd name="T50" fmla="*/ 1410 w 1981"/>
                <a:gd name="T51" fmla="*/ 919 h 1151"/>
                <a:gd name="T52" fmla="*/ 1466 w 1981"/>
                <a:gd name="T53" fmla="*/ 1094 h 1151"/>
                <a:gd name="T54" fmla="*/ 1407 w 1981"/>
                <a:gd name="T55" fmla="*/ 1151 h 1151"/>
                <a:gd name="T56" fmla="*/ 574 w 1981"/>
                <a:gd name="T57" fmla="*/ 1151 h 1151"/>
                <a:gd name="T58" fmla="*/ 518 w 1981"/>
                <a:gd name="T59" fmla="*/ 1094 h 1151"/>
                <a:gd name="T60" fmla="*/ 571 w 1981"/>
                <a:gd name="T61" fmla="*/ 919 h 1151"/>
                <a:gd name="T62" fmla="*/ 990 w 1981"/>
                <a:gd name="T63" fmla="*/ 499 h 1151"/>
                <a:gd name="T64" fmla="*/ 1543 w 1981"/>
                <a:gd name="T65" fmla="*/ 565 h 1151"/>
                <a:gd name="T66" fmla="*/ 1924 w 1981"/>
                <a:gd name="T67" fmla="*/ 942 h 1151"/>
                <a:gd name="T68" fmla="*/ 1972 w 1981"/>
                <a:gd name="T69" fmla="*/ 1100 h 1151"/>
                <a:gd name="T70" fmla="*/ 1921 w 1981"/>
                <a:gd name="T71" fmla="*/ 1151 h 1151"/>
                <a:gd name="T72" fmla="*/ 1523 w 1981"/>
                <a:gd name="T73" fmla="*/ 1151 h 1151"/>
                <a:gd name="T74" fmla="*/ 1529 w 1981"/>
                <a:gd name="T75" fmla="*/ 1073 h 1151"/>
                <a:gd name="T76" fmla="*/ 1472 w 1981"/>
                <a:gd name="T77" fmla="*/ 901 h 1151"/>
                <a:gd name="T78" fmla="*/ 1347 w 1981"/>
                <a:gd name="T79" fmla="*/ 633 h 1151"/>
                <a:gd name="T80" fmla="*/ 1543 w 1981"/>
                <a:gd name="T81" fmla="*/ 565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81" h="1151">
                  <a:moveTo>
                    <a:pt x="1543" y="110"/>
                  </a:moveTo>
                  <a:cubicBezTo>
                    <a:pt x="1656" y="110"/>
                    <a:pt x="1746" y="202"/>
                    <a:pt x="1746" y="312"/>
                  </a:cubicBezTo>
                  <a:cubicBezTo>
                    <a:pt x="1746" y="422"/>
                    <a:pt x="1656" y="511"/>
                    <a:pt x="1543" y="511"/>
                  </a:cubicBezTo>
                  <a:cubicBezTo>
                    <a:pt x="1433" y="511"/>
                    <a:pt x="1344" y="422"/>
                    <a:pt x="1344" y="312"/>
                  </a:cubicBezTo>
                  <a:cubicBezTo>
                    <a:pt x="1344" y="202"/>
                    <a:pt x="1433" y="110"/>
                    <a:pt x="1543" y="110"/>
                  </a:cubicBezTo>
                  <a:close/>
                  <a:moveTo>
                    <a:pt x="437" y="110"/>
                  </a:moveTo>
                  <a:cubicBezTo>
                    <a:pt x="547" y="110"/>
                    <a:pt x="640" y="202"/>
                    <a:pt x="640" y="312"/>
                  </a:cubicBezTo>
                  <a:cubicBezTo>
                    <a:pt x="640" y="422"/>
                    <a:pt x="547" y="511"/>
                    <a:pt x="437" y="511"/>
                  </a:cubicBezTo>
                  <a:cubicBezTo>
                    <a:pt x="327" y="511"/>
                    <a:pt x="238" y="422"/>
                    <a:pt x="238" y="312"/>
                  </a:cubicBezTo>
                  <a:cubicBezTo>
                    <a:pt x="238" y="202"/>
                    <a:pt x="327" y="110"/>
                    <a:pt x="437" y="110"/>
                  </a:cubicBezTo>
                  <a:close/>
                  <a:moveTo>
                    <a:pt x="437" y="565"/>
                  </a:moveTo>
                  <a:cubicBezTo>
                    <a:pt x="518" y="565"/>
                    <a:pt x="580" y="589"/>
                    <a:pt x="634" y="633"/>
                  </a:cubicBezTo>
                  <a:cubicBezTo>
                    <a:pt x="580" y="710"/>
                    <a:pt x="538" y="806"/>
                    <a:pt x="509" y="901"/>
                  </a:cubicBezTo>
                  <a:lnTo>
                    <a:pt x="452" y="1073"/>
                  </a:lnTo>
                  <a:cubicBezTo>
                    <a:pt x="443" y="1103"/>
                    <a:pt x="449" y="1130"/>
                    <a:pt x="461" y="1151"/>
                  </a:cubicBezTo>
                  <a:lnTo>
                    <a:pt x="63" y="1151"/>
                  </a:lnTo>
                  <a:cubicBezTo>
                    <a:pt x="33" y="1151"/>
                    <a:pt x="0" y="1127"/>
                    <a:pt x="9" y="1100"/>
                  </a:cubicBezTo>
                  <a:lnTo>
                    <a:pt x="60" y="942"/>
                  </a:lnTo>
                  <a:cubicBezTo>
                    <a:pt x="122" y="743"/>
                    <a:pt x="229" y="565"/>
                    <a:pt x="437" y="565"/>
                  </a:cubicBezTo>
                  <a:close/>
                  <a:moveTo>
                    <a:pt x="990" y="0"/>
                  </a:moveTo>
                  <a:cubicBezTo>
                    <a:pt x="1115" y="0"/>
                    <a:pt x="1213" y="98"/>
                    <a:pt x="1213" y="220"/>
                  </a:cubicBezTo>
                  <a:cubicBezTo>
                    <a:pt x="1213" y="345"/>
                    <a:pt x="1115" y="443"/>
                    <a:pt x="990" y="443"/>
                  </a:cubicBezTo>
                  <a:cubicBezTo>
                    <a:pt x="869" y="443"/>
                    <a:pt x="770" y="345"/>
                    <a:pt x="770" y="220"/>
                  </a:cubicBezTo>
                  <a:cubicBezTo>
                    <a:pt x="770" y="98"/>
                    <a:pt x="869" y="0"/>
                    <a:pt x="990" y="0"/>
                  </a:cubicBezTo>
                  <a:close/>
                  <a:moveTo>
                    <a:pt x="990" y="499"/>
                  </a:moveTo>
                  <a:cubicBezTo>
                    <a:pt x="1222" y="499"/>
                    <a:pt x="1341" y="699"/>
                    <a:pt x="1410" y="919"/>
                  </a:cubicBezTo>
                  <a:lnTo>
                    <a:pt x="1466" y="1094"/>
                  </a:lnTo>
                  <a:cubicBezTo>
                    <a:pt x="1475" y="1124"/>
                    <a:pt x="1439" y="1151"/>
                    <a:pt x="1407" y="1151"/>
                  </a:cubicBezTo>
                  <a:lnTo>
                    <a:pt x="574" y="1151"/>
                  </a:lnTo>
                  <a:cubicBezTo>
                    <a:pt x="541" y="1151"/>
                    <a:pt x="506" y="1124"/>
                    <a:pt x="518" y="1094"/>
                  </a:cubicBezTo>
                  <a:lnTo>
                    <a:pt x="571" y="919"/>
                  </a:lnTo>
                  <a:cubicBezTo>
                    <a:pt x="643" y="699"/>
                    <a:pt x="761" y="499"/>
                    <a:pt x="990" y="499"/>
                  </a:cubicBezTo>
                  <a:close/>
                  <a:moveTo>
                    <a:pt x="1543" y="565"/>
                  </a:moveTo>
                  <a:cubicBezTo>
                    <a:pt x="1752" y="565"/>
                    <a:pt x="1859" y="743"/>
                    <a:pt x="1924" y="942"/>
                  </a:cubicBezTo>
                  <a:lnTo>
                    <a:pt x="1972" y="1100"/>
                  </a:lnTo>
                  <a:cubicBezTo>
                    <a:pt x="1981" y="1127"/>
                    <a:pt x="1948" y="1151"/>
                    <a:pt x="1921" y="1151"/>
                  </a:cubicBezTo>
                  <a:lnTo>
                    <a:pt x="1523" y="1151"/>
                  </a:lnTo>
                  <a:cubicBezTo>
                    <a:pt x="1535" y="1130"/>
                    <a:pt x="1538" y="1103"/>
                    <a:pt x="1529" y="1073"/>
                  </a:cubicBezTo>
                  <a:lnTo>
                    <a:pt x="1472" y="901"/>
                  </a:lnTo>
                  <a:cubicBezTo>
                    <a:pt x="1442" y="806"/>
                    <a:pt x="1404" y="710"/>
                    <a:pt x="1347" y="633"/>
                  </a:cubicBezTo>
                  <a:cubicBezTo>
                    <a:pt x="1401" y="589"/>
                    <a:pt x="1466" y="565"/>
                    <a:pt x="1543" y="565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CA11C5E4-0499-412E-8308-11568ACE9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3" y="3970338"/>
              <a:ext cx="155575" cy="158750"/>
            </a:xfrm>
            <a:custGeom>
              <a:avLst/>
              <a:gdLst>
                <a:gd name="T0" fmla="*/ 389 w 389"/>
                <a:gd name="T1" fmla="*/ 398 h 398"/>
                <a:gd name="T2" fmla="*/ 194 w 389"/>
                <a:gd name="T3" fmla="*/ 350 h 398"/>
                <a:gd name="T4" fmla="*/ 0 w 389"/>
                <a:gd name="T5" fmla="*/ 303 h 398"/>
                <a:gd name="T6" fmla="*/ 172 w 389"/>
                <a:gd name="T7" fmla="*/ 151 h 398"/>
                <a:gd name="T8" fmla="*/ 343 w 389"/>
                <a:gd name="T9" fmla="*/ 0 h 398"/>
                <a:gd name="T10" fmla="*/ 366 w 389"/>
                <a:gd name="T11" fmla="*/ 199 h 398"/>
                <a:gd name="T12" fmla="*/ 389 w 389"/>
                <a:gd name="T13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9" h="398">
                  <a:moveTo>
                    <a:pt x="389" y="398"/>
                  </a:moveTo>
                  <a:lnTo>
                    <a:pt x="194" y="350"/>
                  </a:lnTo>
                  <a:lnTo>
                    <a:pt x="0" y="303"/>
                  </a:lnTo>
                  <a:lnTo>
                    <a:pt x="172" y="151"/>
                  </a:lnTo>
                  <a:lnTo>
                    <a:pt x="343" y="0"/>
                  </a:lnTo>
                  <a:lnTo>
                    <a:pt x="366" y="199"/>
                  </a:lnTo>
                  <a:lnTo>
                    <a:pt x="389" y="398"/>
                  </a:lnTo>
                  <a:close/>
                </a:path>
              </a:pathLst>
            </a:custGeom>
            <a:solidFill>
              <a:srgbClr val="9A9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4CDB690F-3C86-4D94-8B86-E017BDD26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9550" y="3695700"/>
              <a:ext cx="2078038" cy="2078038"/>
            </a:xfrm>
            <a:custGeom>
              <a:avLst/>
              <a:gdLst>
                <a:gd name="T0" fmla="*/ 2464 w 5205"/>
                <a:gd name="T1" fmla="*/ 5095 h 5205"/>
                <a:gd name="T2" fmla="*/ 5095 w 5205"/>
                <a:gd name="T3" fmla="*/ 2740 h 5205"/>
                <a:gd name="T4" fmla="*/ 2740 w 5205"/>
                <a:gd name="T5" fmla="*/ 109 h 5205"/>
                <a:gd name="T6" fmla="*/ 109 w 5205"/>
                <a:gd name="T7" fmla="*/ 2464 h 5205"/>
                <a:gd name="T8" fmla="*/ 2464 w 5205"/>
                <a:gd name="T9" fmla="*/ 5095 h 5205"/>
                <a:gd name="T10" fmla="*/ 2742 w 5205"/>
                <a:gd name="T11" fmla="*/ 77 h 5205"/>
                <a:gd name="T12" fmla="*/ 5128 w 5205"/>
                <a:gd name="T13" fmla="*/ 2742 h 5205"/>
                <a:gd name="T14" fmla="*/ 2462 w 5205"/>
                <a:gd name="T15" fmla="*/ 5128 h 5205"/>
                <a:gd name="T16" fmla="*/ 77 w 5205"/>
                <a:gd name="T17" fmla="*/ 2463 h 5205"/>
                <a:gd name="T18" fmla="*/ 2742 w 5205"/>
                <a:gd name="T19" fmla="*/ 77 h 5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05" h="5205">
                  <a:moveTo>
                    <a:pt x="2464" y="5095"/>
                  </a:moveTo>
                  <a:cubicBezTo>
                    <a:pt x="3839" y="5171"/>
                    <a:pt x="5019" y="4115"/>
                    <a:pt x="5095" y="2740"/>
                  </a:cubicBezTo>
                  <a:cubicBezTo>
                    <a:pt x="5171" y="1366"/>
                    <a:pt x="4115" y="185"/>
                    <a:pt x="2740" y="109"/>
                  </a:cubicBezTo>
                  <a:cubicBezTo>
                    <a:pt x="1366" y="33"/>
                    <a:pt x="185" y="1090"/>
                    <a:pt x="109" y="2464"/>
                  </a:cubicBezTo>
                  <a:cubicBezTo>
                    <a:pt x="33" y="3839"/>
                    <a:pt x="1090" y="5019"/>
                    <a:pt x="2464" y="5095"/>
                  </a:cubicBezTo>
                  <a:close/>
                  <a:moveTo>
                    <a:pt x="2742" y="77"/>
                  </a:moveTo>
                  <a:cubicBezTo>
                    <a:pt x="4135" y="154"/>
                    <a:pt x="5205" y="1350"/>
                    <a:pt x="5128" y="2742"/>
                  </a:cubicBezTo>
                  <a:cubicBezTo>
                    <a:pt x="5051" y="4135"/>
                    <a:pt x="3855" y="5205"/>
                    <a:pt x="2462" y="5128"/>
                  </a:cubicBezTo>
                  <a:cubicBezTo>
                    <a:pt x="1070" y="5051"/>
                    <a:pt x="0" y="3855"/>
                    <a:pt x="77" y="2463"/>
                  </a:cubicBezTo>
                  <a:cubicBezTo>
                    <a:pt x="154" y="1070"/>
                    <a:pt x="1349" y="0"/>
                    <a:pt x="2742" y="77"/>
                  </a:cubicBezTo>
                  <a:close/>
                </a:path>
              </a:pathLst>
            </a:custGeom>
            <a:solidFill>
              <a:srgbClr val="989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Oval 56">
              <a:extLst>
                <a:ext uri="{FF2B5EF4-FFF2-40B4-BE49-F238E27FC236}">
                  <a16:creationId xmlns:a16="http://schemas.microsoft.com/office/drawing/2014/main" id="{4671C34F-F27F-4D66-87CF-0C80D782C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5370513"/>
              <a:ext cx="180975" cy="180975"/>
            </a:xfrm>
            <a:prstGeom prst="ellipse">
              <a:avLst/>
            </a:prstGeom>
            <a:solidFill>
              <a:srgbClr val="989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FE980E7-EF95-4633-9DB8-FC3FB75BC7A5}"/>
              </a:ext>
            </a:extLst>
          </p:cNvPr>
          <p:cNvGrpSpPr/>
          <p:nvPr/>
        </p:nvGrpSpPr>
        <p:grpSpPr>
          <a:xfrm>
            <a:off x="7242175" y="1931643"/>
            <a:ext cx="5095804" cy="2757042"/>
            <a:chOff x="7242175" y="1931643"/>
            <a:chExt cx="5095804" cy="27570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2DB2FAC-3BA6-4F3B-AE50-A850E41807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2175" y="2474913"/>
              <a:ext cx="1063625" cy="795338"/>
            </a:xfrm>
            <a:custGeom>
              <a:avLst/>
              <a:gdLst>
                <a:gd name="T0" fmla="*/ 2175 w 2661"/>
                <a:gd name="T1" fmla="*/ 0 h 1994"/>
                <a:gd name="T2" fmla="*/ 2661 w 2661"/>
                <a:gd name="T3" fmla="*/ 451 h 1994"/>
                <a:gd name="T4" fmla="*/ 2175 w 2661"/>
                <a:gd name="T5" fmla="*/ 902 h 1994"/>
                <a:gd name="T6" fmla="*/ 2175 w 2661"/>
                <a:gd name="T7" fmla="*/ 647 h 1994"/>
                <a:gd name="T8" fmla="*/ 540 w 2661"/>
                <a:gd name="T9" fmla="*/ 647 h 1994"/>
                <a:gd name="T10" fmla="*/ 0 w 2661"/>
                <a:gd name="T11" fmla="*/ 263 h 1994"/>
                <a:gd name="T12" fmla="*/ 2175 w 2661"/>
                <a:gd name="T13" fmla="*/ 263 h 1994"/>
                <a:gd name="T14" fmla="*/ 2175 w 2661"/>
                <a:gd name="T15" fmla="*/ 0 h 1994"/>
                <a:gd name="T16" fmla="*/ 2175 w 2661"/>
                <a:gd name="T17" fmla="*/ 1092 h 1994"/>
                <a:gd name="T18" fmla="*/ 2661 w 2661"/>
                <a:gd name="T19" fmla="*/ 1543 h 1994"/>
                <a:gd name="T20" fmla="*/ 2175 w 2661"/>
                <a:gd name="T21" fmla="*/ 1994 h 1994"/>
                <a:gd name="T22" fmla="*/ 2175 w 2661"/>
                <a:gd name="T23" fmla="*/ 1738 h 1994"/>
                <a:gd name="T24" fmla="*/ 1397 w 2661"/>
                <a:gd name="T25" fmla="*/ 1738 h 1994"/>
                <a:gd name="T26" fmla="*/ 1164 w 2661"/>
                <a:gd name="T27" fmla="*/ 1355 h 1994"/>
                <a:gd name="T28" fmla="*/ 2175 w 2661"/>
                <a:gd name="T29" fmla="*/ 1355 h 1994"/>
                <a:gd name="T30" fmla="*/ 2175 w 2661"/>
                <a:gd name="T31" fmla="*/ 1092 h 1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61" h="1994">
                  <a:moveTo>
                    <a:pt x="2175" y="0"/>
                  </a:moveTo>
                  <a:lnTo>
                    <a:pt x="2661" y="451"/>
                  </a:lnTo>
                  <a:lnTo>
                    <a:pt x="2175" y="902"/>
                  </a:lnTo>
                  <a:lnTo>
                    <a:pt x="2175" y="647"/>
                  </a:lnTo>
                  <a:lnTo>
                    <a:pt x="540" y="647"/>
                  </a:lnTo>
                  <a:lnTo>
                    <a:pt x="0" y="263"/>
                  </a:lnTo>
                  <a:lnTo>
                    <a:pt x="2175" y="263"/>
                  </a:lnTo>
                  <a:lnTo>
                    <a:pt x="2175" y="0"/>
                  </a:lnTo>
                  <a:close/>
                  <a:moveTo>
                    <a:pt x="2175" y="1092"/>
                  </a:moveTo>
                  <a:lnTo>
                    <a:pt x="2661" y="1543"/>
                  </a:lnTo>
                  <a:lnTo>
                    <a:pt x="2175" y="1994"/>
                  </a:lnTo>
                  <a:lnTo>
                    <a:pt x="2175" y="1738"/>
                  </a:lnTo>
                  <a:lnTo>
                    <a:pt x="1397" y="1738"/>
                  </a:lnTo>
                  <a:lnTo>
                    <a:pt x="1164" y="1355"/>
                  </a:lnTo>
                  <a:lnTo>
                    <a:pt x="2175" y="1355"/>
                  </a:lnTo>
                  <a:lnTo>
                    <a:pt x="2175" y="1092"/>
                  </a:lnTo>
                  <a:close/>
                </a:path>
              </a:pathLst>
            </a:custGeom>
            <a:solidFill>
              <a:srgbClr val="008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FD333A2F-0679-4D89-BF79-FAB603E8A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7175" y="3392488"/>
              <a:ext cx="3578225" cy="95250"/>
            </a:xfrm>
            <a:custGeom>
              <a:avLst/>
              <a:gdLst>
                <a:gd name="T0" fmla="*/ 8963 w 8963"/>
                <a:gd name="T1" fmla="*/ 241 h 241"/>
                <a:gd name="T2" fmla="*/ 1281 w 8963"/>
                <a:gd name="T3" fmla="*/ 241 h 241"/>
                <a:gd name="T4" fmla="*/ 0 w 8963"/>
                <a:gd name="T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63" h="241">
                  <a:moveTo>
                    <a:pt x="8963" y="241"/>
                  </a:moveTo>
                  <a:lnTo>
                    <a:pt x="1281" y="241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989E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D8CBF1C5-4C38-44AE-85F6-9656D5ACBAB8}"/>
                </a:ext>
              </a:extLst>
            </p:cNvPr>
            <p:cNvSpPr txBox="1"/>
            <p:nvPr/>
          </p:nvSpPr>
          <p:spPr>
            <a:xfrm>
              <a:off x="8305801" y="3529906"/>
              <a:ext cx="4032178" cy="11587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Научно-производственные 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подразделения Технопарка</a:t>
              </a:r>
            </a:p>
            <a:p>
              <a:pPr>
                <a:lnSpc>
                  <a:spcPct val="90000"/>
                </a:lnSpc>
              </a:pPr>
              <a:endParaRPr lang="ru-RU" sz="500" dirty="0">
                <a:solidFill>
                  <a:schemeClr val="bg1"/>
                </a:solidFill>
                <a:latin typeface="Arial "/>
              </a:endParaRP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Инновационные</a:t>
              </a:r>
              <a:br>
                <a:rPr lang="ru-RU" dirty="0">
                  <a:solidFill>
                    <a:schemeClr val="bg1"/>
                  </a:solidFill>
                  <a:latin typeface="Arial "/>
                </a:rPr>
              </a:br>
              <a:r>
                <a:rPr lang="ru-RU" dirty="0">
                  <a:solidFill>
                    <a:schemeClr val="bg1"/>
                  </a:solidFill>
                  <a:latin typeface="Arial "/>
                </a:rPr>
                <a:t>компании-резиденты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340D2651-61C2-4A9E-B85D-9DA3C3150B4C}"/>
                </a:ext>
              </a:extLst>
            </p:cNvPr>
            <p:cNvSpPr txBox="1"/>
            <p:nvPr/>
          </p:nvSpPr>
          <p:spPr>
            <a:xfrm>
              <a:off x="8250239" y="1931643"/>
              <a:ext cx="3647469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8B8E"/>
                  </a:solidFill>
                  <a:latin typeface="Arial "/>
                </a:rPr>
                <a:t>Реализация инновационных </a:t>
              </a:r>
            </a:p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8B8E"/>
                  </a:solidFill>
                  <a:latin typeface="Arial "/>
                </a:rPr>
                <a:t>проектов, создание новых </a:t>
              </a:r>
            </a:p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8B8E"/>
                  </a:solidFill>
                  <a:latin typeface="Arial "/>
                </a:rPr>
                <a:t>высокотехнологичных </a:t>
              </a:r>
            </a:p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8B8E"/>
                  </a:solidFill>
                  <a:latin typeface="Arial "/>
                </a:rPr>
                <a:t>производств, выпуск </a:t>
              </a:r>
            </a:p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8B8E"/>
                  </a:solidFill>
                  <a:latin typeface="Arial "/>
                </a:rPr>
                <a:t>инновационной продукции </a:t>
              </a:r>
              <a:br>
                <a:rPr lang="ru-RU" b="1" dirty="0">
                  <a:solidFill>
                    <a:srgbClr val="008B8E"/>
                  </a:solidFill>
                  <a:latin typeface="Arial "/>
                </a:rPr>
              </a:br>
              <a:r>
                <a:rPr lang="ru-RU" b="1" dirty="0">
                  <a:solidFill>
                    <a:srgbClr val="008B8E"/>
                  </a:solidFill>
                  <a:latin typeface="Arial "/>
                </a:rPr>
                <a:t>в БНТУ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DA36AB2-2044-4EB3-83C0-8556C6B086CF}"/>
              </a:ext>
            </a:extLst>
          </p:cNvPr>
          <p:cNvGrpSpPr/>
          <p:nvPr/>
        </p:nvGrpSpPr>
        <p:grpSpPr>
          <a:xfrm>
            <a:off x="4510088" y="4283075"/>
            <a:ext cx="5064733" cy="2345473"/>
            <a:chOff x="4510088" y="4283075"/>
            <a:chExt cx="5064733" cy="234547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CD80640-F6A6-4F00-A314-33A1D8E27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5513" y="4283075"/>
              <a:ext cx="731838" cy="723900"/>
            </a:xfrm>
            <a:custGeom>
              <a:avLst/>
              <a:gdLst>
                <a:gd name="T0" fmla="*/ 541 w 1834"/>
                <a:gd name="T1" fmla="*/ 0 h 1814"/>
                <a:gd name="T2" fmla="*/ 1027 w 1834"/>
                <a:gd name="T3" fmla="*/ 451 h 1814"/>
                <a:gd name="T4" fmla="*/ 541 w 1834"/>
                <a:gd name="T5" fmla="*/ 903 h 1814"/>
                <a:gd name="T6" fmla="*/ 541 w 1834"/>
                <a:gd name="T7" fmla="*/ 647 h 1814"/>
                <a:gd name="T8" fmla="*/ 88 w 1834"/>
                <a:gd name="T9" fmla="*/ 656 h 1814"/>
                <a:gd name="T10" fmla="*/ 0 w 1834"/>
                <a:gd name="T11" fmla="*/ 264 h 1814"/>
                <a:gd name="T12" fmla="*/ 541 w 1834"/>
                <a:gd name="T13" fmla="*/ 264 h 1814"/>
                <a:gd name="T14" fmla="*/ 541 w 1834"/>
                <a:gd name="T15" fmla="*/ 0 h 1814"/>
                <a:gd name="T16" fmla="*/ 1347 w 1834"/>
                <a:gd name="T17" fmla="*/ 912 h 1814"/>
                <a:gd name="T18" fmla="*/ 1834 w 1834"/>
                <a:gd name="T19" fmla="*/ 1363 h 1814"/>
                <a:gd name="T20" fmla="*/ 1347 w 1834"/>
                <a:gd name="T21" fmla="*/ 1814 h 1814"/>
                <a:gd name="T22" fmla="*/ 1347 w 1834"/>
                <a:gd name="T23" fmla="*/ 1559 h 1814"/>
                <a:gd name="T24" fmla="*/ 107 w 1834"/>
                <a:gd name="T25" fmla="*/ 1559 h 1814"/>
                <a:gd name="T26" fmla="*/ 155 w 1834"/>
                <a:gd name="T27" fmla="*/ 1175 h 1814"/>
                <a:gd name="T28" fmla="*/ 1347 w 1834"/>
                <a:gd name="T29" fmla="*/ 1175 h 1814"/>
                <a:gd name="T30" fmla="*/ 1347 w 1834"/>
                <a:gd name="T31" fmla="*/ 912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34" h="1814">
                  <a:moveTo>
                    <a:pt x="541" y="0"/>
                  </a:moveTo>
                  <a:lnTo>
                    <a:pt x="1027" y="451"/>
                  </a:lnTo>
                  <a:lnTo>
                    <a:pt x="541" y="903"/>
                  </a:lnTo>
                  <a:lnTo>
                    <a:pt x="541" y="647"/>
                  </a:lnTo>
                  <a:lnTo>
                    <a:pt x="88" y="656"/>
                  </a:lnTo>
                  <a:lnTo>
                    <a:pt x="0" y="264"/>
                  </a:lnTo>
                  <a:lnTo>
                    <a:pt x="541" y="264"/>
                  </a:lnTo>
                  <a:lnTo>
                    <a:pt x="541" y="0"/>
                  </a:lnTo>
                  <a:close/>
                  <a:moveTo>
                    <a:pt x="1347" y="912"/>
                  </a:moveTo>
                  <a:lnTo>
                    <a:pt x="1834" y="1363"/>
                  </a:lnTo>
                  <a:lnTo>
                    <a:pt x="1347" y="1814"/>
                  </a:lnTo>
                  <a:lnTo>
                    <a:pt x="1347" y="1559"/>
                  </a:lnTo>
                  <a:lnTo>
                    <a:pt x="107" y="1559"/>
                  </a:lnTo>
                  <a:lnTo>
                    <a:pt x="155" y="1175"/>
                  </a:lnTo>
                  <a:lnTo>
                    <a:pt x="1347" y="1175"/>
                  </a:lnTo>
                  <a:lnTo>
                    <a:pt x="1347" y="912"/>
                  </a:lnTo>
                  <a:close/>
                </a:path>
              </a:pathLst>
            </a:custGeom>
            <a:solidFill>
              <a:srgbClr val="00C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8D094D96-0831-4460-B847-02948109D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088" y="5500688"/>
              <a:ext cx="3311525" cy="500063"/>
            </a:xfrm>
            <a:custGeom>
              <a:avLst/>
              <a:gdLst>
                <a:gd name="T0" fmla="*/ 8296 w 8296"/>
                <a:gd name="T1" fmla="*/ 1254 h 1254"/>
                <a:gd name="T2" fmla="*/ 614 w 8296"/>
                <a:gd name="T3" fmla="*/ 1254 h 1254"/>
                <a:gd name="T4" fmla="*/ 0 w 8296"/>
                <a:gd name="T5" fmla="*/ 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96" h="1254">
                  <a:moveTo>
                    <a:pt x="8296" y="1254"/>
                  </a:moveTo>
                  <a:lnTo>
                    <a:pt x="614" y="1254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989E9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A274679D-A384-43FC-8548-8E81EF6C1787}"/>
                </a:ext>
              </a:extLst>
            </p:cNvPr>
            <p:cNvSpPr txBox="1"/>
            <p:nvPr/>
          </p:nvSpPr>
          <p:spPr>
            <a:xfrm>
              <a:off x="4735513" y="6037617"/>
              <a:ext cx="4032178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Экспертный совет Технопарка, утвержденный ректором БНТУ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6FA82851-BAF1-461A-9474-6D84853813FF}"/>
                </a:ext>
              </a:extLst>
            </p:cNvPr>
            <p:cNvSpPr txBox="1"/>
            <p:nvPr/>
          </p:nvSpPr>
          <p:spPr>
            <a:xfrm>
              <a:off x="4764390" y="5426415"/>
              <a:ext cx="4810431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CD99"/>
                  </a:solidFill>
                  <a:latin typeface="Arial "/>
                </a:rPr>
                <a:t>Отбор перспективных инновационных</a:t>
              </a:r>
            </a:p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00CD99"/>
                  </a:solidFill>
                  <a:latin typeface="Arial "/>
                </a:rPr>
                <a:t>проектов и стартапов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DB2BE88-E487-4E13-87AC-7DFC1B9B313F}"/>
              </a:ext>
            </a:extLst>
          </p:cNvPr>
          <p:cNvGrpSpPr/>
          <p:nvPr/>
        </p:nvGrpSpPr>
        <p:grpSpPr>
          <a:xfrm>
            <a:off x="1279525" y="1778611"/>
            <a:ext cx="5608638" cy="3426802"/>
            <a:chOff x="1279525" y="1778611"/>
            <a:chExt cx="5608638" cy="3426802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2EC4192-2B66-484D-9E2D-D0B31967F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2101850"/>
              <a:ext cx="3879850" cy="1038225"/>
            </a:xfrm>
            <a:custGeom>
              <a:avLst/>
              <a:gdLst>
                <a:gd name="T0" fmla="*/ 9718 w 9718"/>
                <a:gd name="T1" fmla="*/ 0 h 2598"/>
                <a:gd name="T2" fmla="*/ 1689 w 9718"/>
                <a:gd name="T3" fmla="*/ 0 h 2598"/>
                <a:gd name="T4" fmla="*/ 0 w 9718"/>
                <a:gd name="T5" fmla="*/ 2598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18" h="2598">
                  <a:moveTo>
                    <a:pt x="9718" y="0"/>
                  </a:moveTo>
                  <a:lnTo>
                    <a:pt x="1689" y="0"/>
                  </a:lnTo>
                  <a:lnTo>
                    <a:pt x="0" y="2598"/>
                  </a:lnTo>
                </a:path>
              </a:pathLst>
            </a:custGeom>
            <a:noFill/>
            <a:ln w="12700" cap="flat">
              <a:solidFill>
                <a:srgbClr val="9A9B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26617243-95DC-482D-916A-AAC5ECA31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0650" y="4318000"/>
              <a:ext cx="1352550" cy="887413"/>
            </a:xfrm>
            <a:custGeom>
              <a:avLst/>
              <a:gdLst>
                <a:gd name="T0" fmla="*/ 144 w 3385"/>
                <a:gd name="T1" fmla="*/ 1795 h 2225"/>
                <a:gd name="T2" fmla="*/ 546 w 3385"/>
                <a:gd name="T3" fmla="*/ 1956 h 2225"/>
                <a:gd name="T4" fmla="*/ 2925 w 3385"/>
                <a:gd name="T5" fmla="*/ 1956 h 2225"/>
                <a:gd name="T6" fmla="*/ 2925 w 3385"/>
                <a:gd name="T7" fmla="*/ 2225 h 2225"/>
                <a:gd name="T8" fmla="*/ 3385 w 3385"/>
                <a:gd name="T9" fmla="*/ 1798 h 2225"/>
                <a:gd name="T10" fmla="*/ 2925 w 3385"/>
                <a:gd name="T11" fmla="*/ 1371 h 2225"/>
                <a:gd name="T12" fmla="*/ 2925 w 3385"/>
                <a:gd name="T13" fmla="*/ 1593 h 2225"/>
                <a:gd name="T14" fmla="*/ 546 w 3385"/>
                <a:gd name="T15" fmla="*/ 1593 h 2225"/>
                <a:gd name="T16" fmla="*/ 414 w 3385"/>
                <a:gd name="T17" fmla="*/ 1553 h 2225"/>
                <a:gd name="T18" fmla="*/ 371 w 3385"/>
                <a:gd name="T19" fmla="*/ 1389 h 2225"/>
                <a:gd name="T20" fmla="*/ 373 w 3385"/>
                <a:gd name="T21" fmla="*/ 864 h 2225"/>
                <a:gd name="T22" fmla="*/ 14 w 3385"/>
                <a:gd name="T23" fmla="*/ 1016 h 2225"/>
                <a:gd name="T24" fmla="*/ 10 w 3385"/>
                <a:gd name="T25" fmla="*/ 1364 h 2225"/>
                <a:gd name="T26" fmla="*/ 144 w 3385"/>
                <a:gd name="T27" fmla="*/ 1795 h 2225"/>
                <a:gd name="T28" fmla="*/ 990 w 3385"/>
                <a:gd name="T29" fmla="*/ 931 h 2225"/>
                <a:gd name="T30" fmla="*/ 1392 w 3385"/>
                <a:gd name="T31" fmla="*/ 1092 h 2225"/>
                <a:gd name="T32" fmla="*/ 2597 w 3385"/>
                <a:gd name="T33" fmla="*/ 1092 h 2225"/>
                <a:gd name="T34" fmla="*/ 2597 w 3385"/>
                <a:gd name="T35" fmla="*/ 1361 h 2225"/>
                <a:gd name="T36" fmla="*/ 3057 w 3385"/>
                <a:gd name="T37" fmla="*/ 934 h 2225"/>
                <a:gd name="T38" fmla="*/ 2597 w 3385"/>
                <a:gd name="T39" fmla="*/ 507 h 2225"/>
                <a:gd name="T40" fmla="*/ 2597 w 3385"/>
                <a:gd name="T41" fmla="*/ 729 h 2225"/>
                <a:gd name="T42" fmla="*/ 1392 w 3385"/>
                <a:gd name="T43" fmla="*/ 729 h 2225"/>
                <a:gd name="T44" fmla="*/ 1260 w 3385"/>
                <a:gd name="T45" fmla="*/ 689 h 2225"/>
                <a:gd name="T46" fmla="*/ 1217 w 3385"/>
                <a:gd name="T47" fmla="*/ 526 h 2225"/>
                <a:gd name="T48" fmla="*/ 1219 w 3385"/>
                <a:gd name="T49" fmla="*/ 0 h 2225"/>
                <a:gd name="T50" fmla="*/ 856 w 3385"/>
                <a:gd name="T51" fmla="*/ 500 h 2225"/>
                <a:gd name="T52" fmla="*/ 990 w 3385"/>
                <a:gd name="T53" fmla="*/ 931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5" h="2225">
                  <a:moveTo>
                    <a:pt x="144" y="1795"/>
                  </a:moveTo>
                  <a:cubicBezTo>
                    <a:pt x="211" y="1869"/>
                    <a:pt x="334" y="1956"/>
                    <a:pt x="546" y="1956"/>
                  </a:cubicBezTo>
                  <a:lnTo>
                    <a:pt x="2925" y="1956"/>
                  </a:lnTo>
                  <a:lnTo>
                    <a:pt x="2925" y="2225"/>
                  </a:lnTo>
                  <a:lnTo>
                    <a:pt x="3385" y="1798"/>
                  </a:lnTo>
                  <a:lnTo>
                    <a:pt x="2925" y="1371"/>
                  </a:lnTo>
                  <a:lnTo>
                    <a:pt x="2925" y="1593"/>
                  </a:lnTo>
                  <a:lnTo>
                    <a:pt x="546" y="1593"/>
                  </a:lnTo>
                  <a:cubicBezTo>
                    <a:pt x="452" y="1593"/>
                    <a:pt x="423" y="1563"/>
                    <a:pt x="414" y="1553"/>
                  </a:cubicBezTo>
                  <a:cubicBezTo>
                    <a:pt x="371" y="1506"/>
                    <a:pt x="369" y="1419"/>
                    <a:pt x="371" y="1389"/>
                  </a:cubicBezTo>
                  <a:lnTo>
                    <a:pt x="373" y="864"/>
                  </a:lnTo>
                  <a:lnTo>
                    <a:pt x="14" y="1016"/>
                  </a:lnTo>
                  <a:lnTo>
                    <a:pt x="10" y="1364"/>
                  </a:lnTo>
                  <a:cubicBezTo>
                    <a:pt x="10" y="1420"/>
                    <a:pt x="0" y="1634"/>
                    <a:pt x="144" y="1795"/>
                  </a:cubicBezTo>
                  <a:close/>
                  <a:moveTo>
                    <a:pt x="990" y="931"/>
                  </a:moveTo>
                  <a:cubicBezTo>
                    <a:pt x="1057" y="1006"/>
                    <a:pt x="1180" y="1092"/>
                    <a:pt x="1392" y="1092"/>
                  </a:cubicBezTo>
                  <a:lnTo>
                    <a:pt x="2597" y="1092"/>
                  </a:lnTo>
                  <a:lnTo>
                    <a:pt x="2597" y="1361"/>
                  </a:lnTo>
                  <a:lnTo>
                    <a:pt x="3057" y="934"/>
                  </a:lnTo>
                  <a:lnTo>
                    <a:pt x="2597" y="507"/>
                  </a:lnTo>
                  <a:lnTo>
                    <a:pt x="2597" y="729"/>
                  </a:lnTo>
                  <a:lnTo>
                    <a:pt x="1392" y="729"/>
                  </a:lnTo>
                  <a:cubicBezTo>
                    <a:pt x="1298" y="729"/>
                    <a:pt x="1269" y="699"/>
                    <a:pt x="1260" y="689"/>
                  </a:cubicBezTo>
                  <a:cubicBezTo>
                    <a:pt x="1217" y="642"/>
                    <a:pt x="1215" y="555"/>
                    <a:pt x="1217" y="526"/>
                  </a:cubicBezTo>
                  <a:lnTo>
                    <a:pt x="1219" y="0"/>
                  </a:lnTo>
                  <a:lnTo>
                    <a:pt x="856" y="500"/>
                  </a:lnTo>
                  <a:cubicBezTo>
                    <a:pt x="856" y="557"/>
                    <a:pt x="846" y="771"/>
                    <a:pt x="990" y="931"/>
                  </a:cubicBezTo>
                  <a:close/>
                </a:path>
              </a:pathLst>
            </a:custGeom>
            <a:solidFill>
              <a:srgbClr val="14A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615FCFDE-3EAE-42BC-845F-AC39B7CB567A}"/>
                </a:ext>
              </a:extLst>
            </p:cNvPr>
            <p:cNvSpPr txBox="1"/>
            <p:nvPr/>
          </p:nvSpPr>
          <p:spPr>
            <a:xfrm>
              <a:off x="1943171" y="2132109"/>
              <a:ext cx="403217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Научно-производственные 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подразделения</a:t>
              </a:r>
            </a:p>
            <a:p>
              <a:pPr>
                <a:lnSpc>
                  <a:spcPct val="90000"/>
                </a:lnSpc>
              </a:pPr>
              <a:endParaRPr lang="ru-RU" sz="500" dirty="0">
                <a:solidFill>
                  <a:schemeClr val="bg1"/>
                </a:solidFill>
                <a:latin typeface="Arial "/>
              </a:endParaRP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Научно-исследовательские </a:t>
              </a: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лаборатории БНТУ</a:t>
              </a:r>
            </a:p>
            <a:p>
              <a:pPr>
                <a:lnSpc>
                  <a:spcPct val="90000"/>
                </a:lnSpc>
              </a:pPr>
              <a:endParaRPr lang="ru-RU" sz="500" dirty="0">
                <a:solidFill>
                  <a:schemeClr val="bg1"/>
                </a:solidFill>
                <a:latin typeface="Arial "/>
              </a:endParaRPr>
            </a:p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bg1"/>
                  </a:solidFill>
                  <a:latin typeface="Arial "/>
                </a:rPr>
                <a:t>Стартап-центр БНТУ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5DAE520F-DFB9-4D6B-8848-CECC480EE122}"/>
                </a:ext>
              </a:extLst>
            </p:cNvPr>
            <p:cNvSpPr txBox="1"/>
            <p:nvPr/>
          </p:nvSpPr>
          <p:spPr>
            <a:xfrm>
              <a:off x="1948469" y="1778611"/>
              <a:ext cx="4939694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rgbClr val="14A0C1"/>
                  </a:solidFill>
                  <a:latin typeface="Arial "/>
                </a:rPr>
                <a:t>Поиск инновационных идей и проектов</a:t>
              </a: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9A61F18-E1E1-4815-ABC7-4A3A34197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63C4E59-3FEA-4CA6-A65D-49FAE9832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807C57-2632-4B3D-A49B-E7610808DCAC}"/>
              </a:ext>
            </a:extLst>
          </p:cNvPr>
          <p:cNvSpPr/>
          <p:nvPr/>
        </p:nvSpPr>
        <p:spPr>
          <a:xfrm rot="16200000">
            <a:off x="4470605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3A8367-064B-4213-AD40-77E1A62C045B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C154D7-36A2-4FF1-BBEB-BF5E9E020870}"/>
              </a:ext>
            </a:extLst>
          </p:cNvPr>
          <p:cNvSpPr/>
          <p:nvPr/>
        </p:nvSpPr>
        <p:spPr>
          <a:xfrm flipV="1">
            <a:off x="2364000" y="1340088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0D65162-3C52-4406-9527-EB8330CD1DE1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Вовлечение молодежи в инновационные процессы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589E26-045D-450F-917F-5F817183FEE7}"/>
              </a:ext>
            </a:extLst>
          </p:cNvPr>
          <p:cNvGrpSpPr/>
          <p:nvPr/>
        </p:nvGrpSpPr>
        <p:grpSpPr>
          <a:xfrm>
            <a:off x="4845051" y="2719388"/>
            <a:ext cx="2476500" cy="2432050"/>
            <a:chOff x="4845051" y="2719388"/>
            <a:chExt cx="2476500" cy="2432050"/>
          </a:xfrm>
        </p:grpSpPr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8AB05CC2-BCE0-442E-B5BF-F44DCDCFFA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75238" y="3090863"/>
              <a:ext cx="317500" cy="250825"/>
            </a:xfrm>
            <a:prstGeom prst="line">
              <a:avLst/>
            </a:prstGeom>
            <a:noFill/>
            <a:ln w="17463" cap="flat">
              <a:solidFill>
                <a:srgbClr val="2F9AA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82EF29F0-DB5E-4322-A297-12EF402029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5051" y="4079876"/>
              <a:ext cx="547688" cy="6350"/>
            </a:xfrm>
            <a:prstGeom prst="line">
              <a:avLst/>
            </a:prstGeom>
            <a:noFill/>
            <a:ln w="17463" cap="flat">
              <a:solidFill>
                <a:srgbClr val="0596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Line 40">
              <a:extLst>
                <a:ext uri="{FF2B5EF4-FFF2-40B4-BE49-F238E27FC236}">
                  <a16:creationId xmlns:a16="http://schemas.microsoft.com/office/drawing/2014/main" id="{7BE265F1-B304-4C8C-B47F-4A9E7944A2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75263" y="4470401"/>
              <a:ext cx="382588" cy="430213"/>
            </a:xfrm>
            <a:prstGeom prst="line">
              <a:avLst/>
            </a:prstGeom>
            <a:noFill/>
            <a:ln w="17463" cap="flat">
              <a:solidFill>
                <a:srgbClr val="14A0C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F064071E-7DEA-474A-84F7-E8892B3E36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78638" y="3090863"/>
              <a:ext cx="228600" cy="179388"/>
            </a:xfrm>
            <a:prstGeom prst="line">
              <a:avLst/>
            </a:prstGeom>
            <a:noFill/>
            <a:ln w="17463" cap="flat">
              <a:solidFill>
                <a:srgbClr val="6C787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EC0C16BD-EE72-44ED-BC59-92BADE279F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8938" y="4062413"/>
              <a:ext cx="582613" cy="23813"/>
            </a:xfrm>
            <a:prstGeom prst="line">
              <a:avLst/>
            </a:prstGeom>
            <a:noFill/>
            <a:ln w="17463" cap="flat">
              <a:solidFill>
                <a:srgbClr val="53219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Line 45">
              <a:extLst>
                <a:ext uri="{FF2B5EF4-FFF2-40B4-BE49-F238E27FC236}">
                  <a16:creationId xmlns:a16="http://schemas.microsoft.com/office/drawing/2014/main" id="{B38A8F1C-06EB-43D4-924D-9234AF4F0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6876" y="4718051"/>
              <a:ext cx="161925" cy="182563"/>
            </a:xfrm>
            <a:prstGeom prst="line">
              <a:avLst/>
            </a:prstGeom>
            <a:noFill/>
            <a:ln w="17463" cap="flat">
              <a:solidFill>
                <a:srgbClr val="05967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F0A376A5-4E62-4DBD-8950-7D612C903E15}"/>
                </a:ext>
              </a:extLst>
            </p:cNvPr>
            <p:cNvGrpSpPr/>
            <p:nvPr/>
          </p:nvGrpSpPr>
          <p:grpSpPr>
            <a:xfrm>
              <a:off x="4859338" y="2719388"/>
              <a:ext cx="2417763" cy="2432050"/>
              <a:chOff x="4859338" y="2719388"/>
              <a:chExt cx="2417763" cy="2432050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5711184B-4E2B-4830-92AE-5A171279A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8138" y="3479801"/>
                <a:ext cx="346075" cy="161925"/>
              </a:xfrm>
              <a:custGeom>
                <a:avLst/>
                <a:gdLst>
                  <a:gd name="T0" fmla="*/ 3 w 387"/>
                  <a:gd name="T1" fmla="*/ 182 h 182"/>
                  <a:gd name="T2" fmla="*/ 387 w 387"/>
                  <a:gd name="T3" fmla="*/ 7 h 182"/>
                  <a:gd name="T4" fmla="*/ 384 w 387"/>
                  <a:gd name="T5" fmla="*/ 0 h 182"/>
                  <a:gd name="T6" fmla="*/ 0 w 387"/>
                  <a:gd name="T7" fmla="*/ 176 h 182"/>
                  <a:gd name="T8" fmla="*/ 3 w 387"/>
                  <a:gd name="T9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182">
                    <a:moveTo>
                      <a:pt x="3" y="182"/>
                    </a:moveTo>
                    <a:lnTo>
                      <a:pt x="387" y="7"/>
                    </a:lnTo>
                    <a:lnTo>
                      <a:pt x="384" y="0"/>
                    </a:lnTo>
                    <a:lnTo>
                      <a:pt x="0" y="176"/>
                    </a:lnTo>
                    <a:lnTo>
                      <a:pt x="3" y="182"/>
                    </a:lnTo>
                    <a:close/>
                  </a:path>
                </a:pathLst>
              </a:cu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610DAA7-857A-4334-AB25-197E842ED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476" y="4552951"/>
                <a:ext cx="163513" cy="346075"/>
              </a:xfrm>
              <a:custGeom>
                <a:avLst/>
                <a:gdLst>
                  <a:gd name="T0" fmla="*/ 175 w 182"/>
                  <a:gd name="T1" fmla="*/ 387 h 387"/>
                  <a:gd name="T2" fmla="*/ 182 w 182"/>
                  <a:gd name="T3" fmla="*/ 384 h 387"/>
                  <a:gd name="T4" fmla="*/ 6 w 182"/>
                  <a:gd name="T5" fmla="*/ 0 h 387"/>
                  <a:gd name="T6" fmla="*/ 0 w 182"/>
                  <a:gd name="T7" fmla="*/ 2 h 387"/>
                  <a:gd name="T8" fmla="*/ 175 w 182"/>
                  <a:gd name="T9" fmla="*/ 387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387">
                    <a:moveTo>
                      <a:pt x="175" y="387"/>
                    </a:moveTo>
                    <a:lnTo>
                      <a:pt x="182" y="384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175" y="387"/>
                    </a:lnTo>
                    <a:close/>
                  </a:path>
                </a:pathLst>
              </a:cu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9D931862-9AA1-4FF2-9568-12442F4E2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113" y="4214813"/>
                <a:ext cx="344488" cy="163513"/>
              </a:xfrm>
              <a:custGeom>
                <a:avLst/>
                <a:gdLst>
                  <a:gd name="T0" fmla="*/ 3 w 387"/>
                  <a:gd name="T1" fmla="*/ 182 h 182"/>
                  <a:gd name="T2" fmla="*/ 387 w 387"/>
                  <a:gd name="T3" fmla="*/ 6 h 182"/>
                  <a:gd name="T4" fmla="*/ 384 w 387"/>
                  <a:gd name="T5" fmla="*/ 0 h 182"/>
                  <a:gd name="T6" fmla="*/ 0 w 387"/>
                  <a:gd name="T7" fmla="*/ 175 h 182"/>
                  <a:gd name="T8" fmla="*/ 3 w 387"/>
                  <a:gd name="T9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7" h="182">
                    <a:moveTo>
                      <a:pt x="3" y="182"/>
                    </a:moveTo>
                    <a:lnTo>
                      <a:pt x="387" y="6"/>
                    </a:lnTo>
                    <a:lnTo>
                      <a:pt x="384" y="0"/>
                    </a:lnTo>
                    <a:lnTo>
                      <a:pt x="0" y="175"/>
                    </a:lnTo>
                    <a:lnTo>
                      <a:pt x="3" y="182"/>
                    </a:lnTo>
                    <a:close/>
                  </a:path>
                </a:pathLst>
              </a:cu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412BB0A-1132-414A-B75B-8FAF1F682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88" y="3636963"/>
                <a:ext cx="549275" cy="923925"/>
              </a:xfrm>
              <a:custGeom>
                <a:avLst/>
                <a:gdLst>
                  <a:gd name="T0" fmla="*/ 322 w 616"/>
                  <a:gd name="T1" fmla="*/ 52 h 1031"/>
                  <a:gd name="T2" fmla="*/ 322 w 616"/>
                  <a:gd name="T3" fmla="*/ 53 h 1031"/>
                  <a:gd name="T4" fmla="*/ 0 w 616"/>
                  <a:gd name="T5" fmla="*/ 917 h 1031"/>
                  <a:gd name="T6" fmla="*/ 53 w 616"/>
                  <a:gd name="T7" fmla="*/ 1031 h 1031"/>
                  <a:gd name="T8" fmla="*/ 437 w 616"/>
                  <a:gd name="T9" fmla="*/ 0 h 1031"/>
                  <a:gd name="T10" fmla="*/ 322 w 616"/>
                  <a:gd name="T11" fmla="*/ 52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6" h="1031">
                    <a:moveTo>
                      <a:pt x="322" y="52"/>
                    </a:moveTo>
                    <a:cubicBezTo>
                      <a:pt x="322" y="53"/>
                      <a:pt x="322" y="53"/>
                      <a:pt x="322" y="53"/>
                    </a:cubicBezTo>
                    <a:cubicBezTo>
                      <a:pt x="472" y="380"/>
                      <a:pt x="328" y="767"/>
                      <a:pt x="0" y="917"/>
                    </a:cubicBezTo>
                    <a:lnTo>
                      <a:pt x="53" y="1031"/>
                    </a:lnTo>
                    <a:cubicBezTo>
                      <a:pt x="444" y="853"/>
                      <a:pt x="616" y="391"/>
                      <a:pt x="437" y="0"/>
                    </a:cubicBezTo>
                    <a:lnTo>
                      <a:pt x="322" y="52"/>
                    </a:lnTo>
                    <a:close/>
                  </a:path>
                </a:pathLst>
              </a:custGeom>
              <a:solidFill>
                <a:srgbClr val="532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765A80D4-75AA-4F6B-8A4E-F4A9FF9CD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7663" y="4168776"/>
                <a:ext cx="919163" cy="552450"/>
              </a:xfrm>
              <a:custGeom>
                <a:avLst/>
                <a:gdLst>
                  <a:gd name="T0" fmla="*/ 115 w 1032"/>
                  <a:gd name="T1" fmla="*/ 1 h 616"/>
                  <a:gd name="T2" fmla="*/ 115 w 1032"/>
                  <a:gd name="T3" fmla="*/ 0 h 616"/>
                  <a:gd name="T4" fmla="*/ 0 w 1032"/>
                  <a:gd name="T5" fmla="*/ 53 h 616"/>
                  <a:gd name="T6" fmla="*/ 1032 w 1032"/>
                  <a:gd name="T7" fmla="*/ 437 h 616"/>
                  <a:gd name="T8" fmla="*/ 979 w 1032"/>
                  <a:gd name="T9" fmla="*/ 323 h 616"/>
                  <a:gd name="T10" fmla="*/ 115 w 1032"/>
                  <a:gd name="T11" fmla="*/ 1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2" h="616">
                    <a:moveTo>
                      <a:pt x="115" y="1"/>
                    </a:moveTo>
                    <a:cubicBezTo>
                      <a:pt x="115" y="1"/>
                      <a:pt x="115" y="1"/>
                      <a:pt x="115" y="0"/>
                    </a:cubicBezTo>
                    <a:lnTo>
                      <a:pt x="0" y="53"/>
                    </a:lnTo>
                    <a:cubicBezTo>
                      <a:pt x="179" y="444"/>
                      <a:pt x="641" y="616"/>
                      <a:pt x="1032" y="437"/>
                    </a:cubicBezTo>
                    <a:lnTo>
                      <a:pt x="979" y="323"/>
                    </a:lnTo>
                    <a:cubicBezTo>
                      <a:pt x="652" y="473"/>
                      <a:pt x="265" y="328"/>
                      <a:pt x="115" y="1"/>
                    </a:cubicBezTo>
                    <a:close/>
                  </a:path>
                </a:pathLst>
              </a:custGeom>
              <a:solidFill>
                <a:srgbClr val="14A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5117FC7-3A5F-447E-9540-55413ACFD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913" y="3132138"/>
                <a:ext cx="1422400" cy="1084263"/>
              </a:xfrm>
              <a:custGeom>
                <a:avLst/>
                <a:gdLst>
                  <a:gd name="T0" fmla="*/ 293 w 1595"/>
                  <a:gd name="T1" fmla="*/ 1157 h 1210"/>
                  <a:gd name="T2" fmla="*/ 615 w 1595"/>
                  <a:gd name="T3" fmla="*/ 293 h 1210"/>
                  <a:gd name="T4" fmla="*/ 1479 w 1595"/>
                  <a:gd name="T5" fmla="*/ 615 h 1210"/>
                  <a:gd name="T6" fmla="*/ 1480 w 1595"/>
                  <a:gd name="T7" fmla="*/ 615 h 1210"/>
                  <a:gd name="T8" fmla="*/ 1595 w 1595"/>
                  <a:gd name="T9" fmla="*/ 563 h 1210"/>
                  <a:gd name="T10" fmla="*/ 563 w 1595"/>
                  <a:gd name="T11" fmla="*/ 178 h 1210"/>
                  <a:gd name="T12" fmla="*/ 179 w 1595"/>
                  <a:gd name="T13" fmla="*/ 1210 h 1210"/>
                  <a:gd name="T14" fmla="*/ 294 w 1595"/>
                  <a:gd name="T15" fmla="*/ 1157 h 1210"/>
                  <a:gd name="T16" fmla="*/ 293 w 1595"/>
                  <a:gd name="T17" fmla="*/ 1157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5" h="1210">
                    <a:moveTo>
                      <a:pt x="293" y="1157"/>
                    </a:moveTo>
                    <a:cubicBezTo>
                      <a:pt x="144" y="829"/>
                      <a:pt x="288" y="443"/>
                      <a:pt x="615" y="293"/>
                    </a:cubicBezTo>
                    <a:cubicBezTo>
                      <a:pt x="943" y="143"/>
                      <a:pt x="1330" y="287"/>
                      <a:pt x="1479" y="615"/>
                    </a:cubicBezTo>
                    <a:cubicBezTo>
                      <a:pt x="1479" y="615"/>
                      <a:pt x="1480" y="615"/>
                      <a:pt x="1480" y="615"/>
                    </a:cubicBezTo>
                    <a:lnTo>
                      <a:pt x="1595" y="563"/>
                    </a:lnTo>
                    <a:cubicBezTo>
                      <a:pt x="1416" y="172"/>
                      <a:pt x="954" y="0"/>
                      <a:pt x="563" y="178"/>
                    </a:cubicBezTo>
                    <a:cubicBezTo>
                      <a:pt x="172" y="357"/>
                      <a:pt x="0" y="819"/>
                      <a:pt x="179" y="1210"/>
                    </a:cubicBezTo>
                    <a:lnTo>
                      <a:pt x="294" y="1157"/>
                    </a:lnTo>
                    <a:cubicBezTo>
                      <a:pt x="294" y="1157"/>
                      <a:pt x="293" y="1157"/>
                      <a:pt x="293" y="1157"/>
                    </a:cubicBezTo>
                    <a:close/>
                  </a:path>
                </a:pathLst>
              </a:custGeom>
              <a:solidFill>
                <a:srgbClr val="059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5DFE6D7-73CC-4BE3-A071-98C86A7BF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1426" y="2913063"/>
                <a:ext cx="1812925" cy="1382713"/>
              </a:xfrm>
              <a:custGeom>
                <a:avLst/>
                <a:gdLst>
                  <a:gd name="T0" fmla="*/ 2033 w 2033"/>
                  <a:gd name="T1" fmla="*/ 717 h 1542"/>
                  <a:gd name="T2" fmla="*/ 1995 w 2033"/>
                  <a:gd name="T3" fmla="*/ 735 h 1542"/>
                  <a:gd name="T4" fmla="*/ 735 w 2033"/>
                  <a:gd name="T5" fmla="*/ 265 h 1542"/>
                  <a:gd name="T6" fmla="*/ 265 w 2033"/>
                  <a:gd name="T7" fmla="*/ 1525 h 1542"/>
                  <a:gd name="T8" fmla="*/ 228 w 2033"/>
                  <a:gd name="T9" fmla="*/ 1542 h 1542"/>
                  <a:gd name="T10" fmla="*/ 718 w 2033"/>
                  <a:gd name="T11" fmla="*/ 227 h 1542"/>
                  <a:gd name="T12" fmla="*/ 2033 w 2033"/>
                  <a:gd name="T13" fmla="*/ 717 h 1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33" h="1542">
                    <a:moveTo>
                      <a:pt x="2033" y="717"/>
                    </a:moveTo>
                    <a:lnTo>
                      <a:pt x="1995" y="735"/>
                    </a:lnTo>
                    <a:cubicBezTo>
                      <a:pt x="1778" y="258"/>
                      <a:pt x="1212" y="47"/>
                      <a:pt x="735" y="265"/>
                    </a:cubicBezTo>
                    <a:cubicBezTo>
                      <a:pt x="258" y="483"/>
                      <a:pt x="47" y="1048"/>
                      <a:pt x="265" y="1525"/>
                    </a:cubicBezTo>
                    <a:lnTo>
                      <a:pt x="228" y="1542"/>
                    </a:lnTo>
                    <a:cubicBezTo>
                      <a:pt x="0" y="1045"/>
                      <a:pt x="220" y="455"/>
                      <a:pt x="718" y="227"/>
                    </a:cubicBezTo>
                    <a:cubicBezTo>
                      <a:pt x="1216" y="0"/>
                      <a:pt x="1806" y="220"/>
                      <a:pt x="2033" y="717"/>
                    </a:cubicBezTo>
                    <a:close/>
                  </a:path>
                </a:pathLst>
              </a:custGeom>
              <a:solidFill>
                <a:srgbClr val="2F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F6653D80-2DE0-4EE0-8ACE-409CC694A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326" y="4287838"/>
                <a:ext cx="1152525" cy="633413"/>
              </a:xfrm>
              <a:custGeom>
                <a:avLst/>
                <a:gdLst>
                  <a:gd name="T0" fmla="*/ 1293 w 1293"/>
                  <a:gd name="T1" fmla="*/ 485 h 708"/>
                  <a:gd name="T2" fmla="*/ 0 w 1293"/>
                  <a:gd name="T3" fmla="*/ 3 h 708"/>
                  <a:gd name="T4" fmla="*/ 7 w 1293"/>
                  <a:gd name="T5" fmla="*/ 0 h 708"/>
                  <a:gd name="T6" fmla="*/ 1290 w 1293"/>
                  <a:gd name="T7" fmla="*/ 479 h 708"/>
                  <a:gd name="T8" fmla="*/ 1293 w 1293"/>
                  <a:gd name="T9" fmla="*/ 485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3" h="708">
                    <a:moveTo>
                      <a:pt x="1293" y="485"/>
                    </a:moveTo>
                    <a:cubicBezTo>
                      <a:pt x="804" y="708"/>
                      <a:pt x="224" y="492"/>
                      <a:pt x="0" y="3"/>
                    </a:cubicBezTo>
                    <a:lnTo>
                      <a:pt x="7" y="0"/>
                    </a:lnTo>
                    <a:cubicBezTo>
                      <a:pt x="229" y="486"/>
                      <a:pt x="804" y="701"/>
                      <a:pt x="1290" y="479"/>
                    </a:cubicBezTo>
                    <a:lnTo>
                      <a:pt x="1293" y="485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E8E5621E-9534-47EA-B4A6-A51ADAF5F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263" y="3563938"/>
                <a:ext cx="630238" cy="1157288"/>
              </a:xfrm>
              <a:custGeom>
                <a:avLst/>
                <a:gdLst>
                  <a:gd name="T0" fmla="*/ 3 w 708"/>
                  <a:gd name="T1" fmla="*/ 1292 h 1292"/>
                  <a:gd name="T2" fmla="*/ 0 w 708"/>
                  <a:gd name="T3" fmla="*/ 1286 h 1292"/>
                  <a:gd name="T4" fmla="*/ 478 w 708"/>
                  <a:gd name="T5" fmla="*/ 2 h 1292"/>
                  <a:gd name="T6" fmla="*/ 484 w 708"/>
                  <a:gd name="T7" fmla="*/ 0 h 1292"/>
                  <a:gd name="T8" fmla="*/ 3 w 708"/>
                  <a:gd name="T9" fmla="*/ 1292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8" h="1292">
                    <a:moveTo>
                      <a:pt x="3" y="1292"/>
                    </a:moveTo>
                    <a:lnTo>
                      <a:pt x="0" y="1286"/>
                    </a:lnTo>
                    <a:cubicBezTo>
                      <a:pt x="486" y="1064"/>
                      <a:pt x="700" y="488"/>
                      <a:pt x="478" y="2"/>
                    </a:cubicBezTo>
                    <a:lnTo>
                      <a:pt x="484" y="0"/>
                    </a:lnTo>
                    <a:cubicBezTo>
                      <a:pt x="708" y="489"/>
                      <a:pt x="492" y="1068"/>
                      <a:pt x="3" y="1292"/>
                    </a:cubicBez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223B97C-8815-49CE-BA78-0BF0A3EA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9338" y="2719388"/>
                <a:ext cx="2157413" cy="1647825"/>
              </a:xfrm>
              <a:custGeom>
                <a:avLst/>
                <a:gdLst>
                  <a:gd name="T0" fmla="*/ 2421 w 2421"/>
                  <a:gd name="T1" fmla="*/ 855 h 1837"/>
                  <a:gd name="T2" fmla="*/ 2415 w 2421"/>
                  <a:gd name="T3" fmla="*/ 857 h 1837"/>
                  <a:gd name="T4" fmla="*/ 858 w 2421"/>
                  <a:gd name="T5" fmla="*/ 277 h 1837"/>
                  <a:gd name="T6" fmla="*/ 278 w 2421"/>
                  <a:gd name="T7" fmla="*/ 1834 h 1837"/>
                  <a:gd name="T8" fmla="*/ 271 w 2421"/>
                  <a:gd name="T9" fmla="*/ 1837 h 1837"/>
                  <a:gd name="T10" fmla="*/ 855 w 2421"/>
                  <a:gd name="T11" fmla="*/ 271 h 1837"/>
                  <a:gd name="T12" fmla="*/ 2421 w 2421"/>
                  <a:gd name="T13" fmla="*/ 855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1" h="1837">
                    <a:moveTo>
                      <a:pt x="2421" y="855"/>
                    </a:moveTo>
                    <a:lnTo>
                      <a:pt x="2415" y="857"/>
                    </a:lnTo>
                    <a:cubicBezTo>
                      <a:pt x="2146" y="268"/>
                      <a:pt x="1447" y="8"/>
                      <a:pt x="858" y="277"/>
                    </a:cubicBezTo>
                    <a:cubicBezTo>
                      <a:pt x="269" y="546"/>
                      <a:pt x="8" y="1245"/>
                      <a:pt x="278" y="1834"/>
                    </a:cubicBezTo>
                    <a:lnTo>
                      <a:pt x="271" y="1837"/>
                    </a:lnTo>
                    <a:cubicBezTo>
                      <a:pt x="0" y="1244"/>
                      <a:pt x="262" y="542"/>
                      <a:pt x="855" y="271"/>
                    </a:cubicBezTo>
                    <a:cubicBezTo>
                      <a:pt x="1448" y="0"/>
                      <a:pt x="2151" y="262"/>
                      <a:pt x="2421" y="855"/>
                    </a:cubicBezTo>
                    <a:close/>
                  </a:path>
                </a:pathLst>
              </a:custGeom>
              <a:solidFill>
                <a:srgbClr val="9A9B9B"/>
              </a:solidFill>
              <a:ln w="7938" cap="flat">
                <a:solidFill>
                  <a:srgbClr val="6C787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E5855D1-25F3-456B-AA6A-EFC475AAC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351" y="4357688"/>
                <a:ext cx="1417638" cy="793750"/>
              </a:xfrm>
              <a:custGeom>
                <a:avLst/>
                <a:gdLst>
                  <a:gd name="T0" fmla="*/ 1589 w 1589"/>
                  <a:gd name="T1" fmla="*/ 610 h 885"/>
                  <a:gd name="T2" fmla="*/ 0 w 1589"/>
                  <a:gd name="T3" fmla="*/ 17 h 885"/>
                  <a:gd name="T4" fmla="*/ 37 w 1589"/>
                  <a:gd name="T5" fmla="*/ 0 h 885"/>
                  <a:gd name="T6" fmla="*/ 1572 w 1589"/>
                  <a:gd name="T7" fmla="*/ 572 h 885"/>
                  <a:gd name="T8" fmla="*/ 1589 w 1589"/>
                  <a:gd name="T9" fmla="*/ 610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885">
                    <a:moveTo>
                      <a:pt x="1589" y="610"/>
                    </a:moveTo>
                    <a:cubicBezTo>
                      <a:pt x="987" y="885"/>
                      <a:pt x="274" y="619"/>
                      <a:pt x="0" y="17"/>
                    </a:cubicBezTo>
                    <a:lnTo>
                      <a:pt x="37" y="0"/>
                    </a:lnTo>
                    <a:cubicBezTo>
                      <a:pt x="303" y="581"/>
                      <a:pt x="991" y="837"/>
                      <a:pt x="1572" y="572"/>
                    </a:cubicBezTo>
                    <a:lnTo>
                      <a:pt x="1589" y="610"/>
                    </a:lnTo>
                    <a:close/>
                  </a:path>
                </a:pathLst>
              </a:custGeom>
              <a:solidFill>
                <a:srgbClr val="059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331C70BF-2397-4B7C-BF9A-DC7347B9B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479801"/>
                <a:ext cx="788988" cy="1425575"/>
              </a:xfrm>
              <a:custGeom>
                <a:avLst/>
                <a:gdLst>
                  <a:gd name="T0" fmla="*/ 17 w 884"/>
                  <a:gd name="T1" fmla="*/ 1590 h 1590"/>
                  <a:gd name="T2" fmla="*/ 0 w 884"/>
                  <a:gd name="T3" fmla="*/ 1552 h 1590"/>
                  <a:gd name="T4" fmla="*/ 572 w 884"/>
                  <a:gd name="T5" fmla="*/ 18 h 1590"/>
                  <a:gd name="T6" fmla="*/ 609 w 884"/>
                  <a:gd name="T7" fmla="*/ 0 h 1590"/>
                  <a:gd name="T8" fmla="*/ 17 w 884"/>
                  <a:gd name="T9" fmla="*/ 1590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4" h="1590">
                    <a:moveTo>
                      <a:pt x="17" y="1590"/>
                    </a:moveTo>
                    <a:lnTo>
                      <a:pt x="0" y="1552"/>
                    </a:lnTo>
                    <a:cubicBezTo>
                      <a:pt x="580" y="1287"/>
                      <a:pt x="837" y="598"/>
                      <a:pt x="572" y="18"/>
                    </a:cubicBezTo>
                    <a:lnTo>
                      <a:pt x="609" y="0"/>
                    </a:lnTo>
                    <a:cubicBezTo>
                      <a:pt x="884" y="602"/>
                      <a:pt x="618" y="1315"/>
                      <a:pt x="17" y="1590"/>
                    </a:cubicBezTo>
                    <a:close/>
                  </a:path>
                </a:pathLst>
              </a:custGeom>
              <a:solidFill>
                <a:srgbClr val="059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AAC586A-A942-4DF5-BFF5-CDF7DFBAD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801" y="4289426"/>
                <a:ext cx="80963" cy="74613"/>
              </a:xfrm>
              <a:custGeom>
                <a:avLst/>
                <a:gdLst>
                  <a:gd name="T0" fmla="*/ 16 w 90"/>
                  <a:gd name="T1" fmla="*/ 0 h 84"/>
                  <a:gd name="T2" fmla="*/ 53 w 90"/>
                  <a:gd name="T3" fmla="*/ 21 h 84"/>
                  <a:gd name="T4" fmla="*/ 90 w 90"/>
                  <a:gd name="T5" fmla="*/ 43 h 84"/>
                  <a:gd name="T6" fmla="*/ 0 w 90"/>
                  <a:gd name="T7" fmla="*/ 84 h 84"/>
                  <a:gd name="T8" fmla="*/ 8 w 90"/>
                  <a:gd name="T9" fmla="*/ 42 h 84"/>
                  <a:gd name="T10" fmla="*/ 16 w 90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84">
                    <a:moveTo>
                      <a:pt x="16" y="0"/>
                    </a:moveTo>
                    <a:lnTo>
                      <a:pt x="53" y="21"/>
                    </a:lnTo>
                    <a:lnTo>
                      <a:pt x="90" y="43"/>
                    </a:lnTo>
                    <a:lnTo>
                      <a:pt x="0" y="84"/>
                    </a:lnTo>
                    <a:lnTo>
                      <a:pt x="8" y="4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F0623AF9-4C01-4AD5-B2CE-B678D09D5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026" y="3376613"/>
                <a:ext cx="79375" cy="76200"/>
              </a:xfrm>
              <a:custGeom>
                <a:avLst/>
                <a:gdLst>
                  <a:gd name="T0" fmla="*/ 73 w 89"/>
                  <a:gd name="T1" fmla="*/ 85 h 85"/>
                  <a:gd name="T2" fmla="*/ 36 w 89"/>
                  <a:gd name="T3" fmla="*/ 63 h 85"/>
                  <a:gd name="T4" fmla="*/ 0 w 89"/>
                  <a:gd name="T5" fmla="*/ 41 h 85"/>
                  <a:gd name="T6" fmla="*/ 89 w 89"/>
                  <a:gd name="T7" fmla="*/ 0 h 85"/>
                  <a:gd name="T8" fmla="*/ 81 w 89"/>
                  <a:gd name="T9" fmla="*/ 43 h 85"/>
                  <a:gd name="T10" fmla="*/ 73 w 89"/>
                  <a:gd name="T11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85">
                    <a:moveTo>
                      <a:pt x="73" y="85"/>
                    </a:moveTo>
                    <a:lnTo>
                      <a:pt x="36" y="63"/>
                    </a:lnTo>
                    <a:lnTo>
                      <a:pt x="0" y="41"/>
                    </a:lnTo>
                    <a:lnTo>
                      <a:pt x="89" y="0"/>
                    </a:lnTo>
                    <a:lnTo>
                      <a:pt x="81" y="43"/>
                    </a:lnTo>
                    <a:lnTo>
                      <a:pt x="73" y="85"/>
                    </a:lnTo>
                    <a:close/>
                  </a:path>
                </a:pathLst>
              </a:custGeom>
              <a:solidFill>
                <a:srgbClr val="6C78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5042FC6-EE52-4333-8077-EE118E559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1438" y="4649788"/>
                <a:ext cx="74613" cy="79375"/>
              </a:xfrm>
              <a:custGeom>
                <a:avLst/>
                <a:gdLst>
                  <a:gd name="T0" fmla="*/ 0 w 84"/>
                  <a:gd name="T1" fmla="*/ 74 h 89"/>
                  <a:gd name="T2" fmla="*/ 22 w 84"/>
                  <a:gd name="T3" fmla="*/ 37 h 89"/>
                  <a:gd name="T4" fmla="*/ 43 w 84"/>
                  <a:gd name="T5" fmla="*/ 0 h 89"/>
                  <a:gd name="T6" fmla="*/ 84 w 84"/>
                  <a:gd name="T7" fmla="*/ 89 h 89"/>
                  <a:gd name="T8" fmla="*/ 42 w 84"/>
                  <a:gd name="T9" fmla="*/ 82 h 89"/>
                  <a:gd name="T10" fmla="*/ 0 w 84"/>
                  <a:gd name="T11" fmla="*/ 7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89">
                    <a:moveTo>
                      <a:pt x="0" y="74"/>
                    </a:moveTo>
                    <a:lnTo>
                      <a:pt x="22" y="37"/>
                    </a:lnTo>
                    <a:lnTo>
                      <a:pt x="43" y="0"/>
                    </a:lnTo>
                    <a:lnTo>
                      <a:pt x="84" y="89"/>
                    </a:lnTo>
                    <a:lnTo>
                      <a:pt x="42" y="8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5A79E7E4-1B06-4203-8545-CEF0A04D3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1188" y="3438526"/>
                <a:ext cx="100013" cy="100013"/>
              </a:xfrm>
              <a:custGeom>
                <a:avLst/>
                <a:gdLst>
                  <a:gd name="T0" fmla="*/ 100 w 111"/>
                  <a:gd name="T1" fmla="*/ 36 h 111"/>
                  <a:gd name="T2" fmla="*/ 76 w 111"/>
                  <a:gd name="T3" fmla="*/ 100 h 111"/>
                  <a:gd name="T4" fmla="*/ 11 w 111"/>
                  <a:gd name="T5" fmla="*/ 76 h 111"/>
                  <a:gd name="T6" fmla="*/ 35 w 111"/>
                  <a:gd name="T7" fmla="*/ 11 h 111"/>
                  <a:gd name="T8" fmla="*/ 100 w 111"/>
                  <a:gd name="T9" fmla="*/ 36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11">
                    <a:moveTo>
                      <a:pt x="100" y="36"/>
                    </a:moveTo>
                    <a:cubicBezTo>
                      <a:pt x="111" y="60"/>
                      <a:pt x="100" y="89"/>
                      <a:pt x="76" y="100"/>
                    </a:cubicBezTo>
                    <a:cubicBezTo>
                      <a:pt x="51" y="111"/>
                      <a:pt x="22" y="101"/>
                      <a:pt x="11" y="76"/>
                    </a:cubicBezTo>
                    <a:cubicBezTo>
                      <a:pt x="0" y="52"/>
                      <a:pt x="11" y="23"/>
                      <a:pt x="35" y="11"/>
                    </a:cubicBezTo>
                    <a:cubicBezTo>
                      <a:pt x="60" y="0"/>
                      <a:pt x="89" y="11"/>
                      <a:pt x="100" y="36"/>
                    </a:cubicBezTo>
                    <a:close/>
                  </a:path>
                </a:pathLst>
              </a:custGeom>
              <a:solidFill>
                <a:srgbClr val="6C78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0517E342-2DC6-441B-996F-742A899BE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1426" y="4319588"/>
                <a:ext cx="101600" cy="101600"/>
              </a:xfrm>
              <a:custGeom>
                <a:avLst/>
                <a:gdLst>
                  <a:gd name="T0" fmla="*/ 36 w 113"/>
                  <a:gd name="T1" fmla="*/ 11 h 112"/>
                  <a:gd name="T2" fmla="*/ 101 w 113"/>
                  <a:gd name="T3" fmla="*/ 35 h 112"/>
                  <a:gd name="T4" fmla="*/ 77 w 113"/>
                  <a:gd name="T5" fmla="*/ 101 h 112"/>
                  <a:gd name="T6" fmla="*/ 12 w 113"/>
                  <a:gd name="T7" fmla="*/ 76 h 112"/>
                  <a:gd name="T8" fmla="*/ 36 w 113"/>
                  <a:gd name="T9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2">
                    <a:moveTo>
                      <a:pt x="36" y="11"/>
                    </a:moveTo>
                    <a:cubicBezTo>
                      <a:pt x="61" y="0"/>
                      <a:pt x="90" y="11"/>
                      <a:pt x="101" y="35"/>
                    </a:cubicBezTo>
                    <a:cubicBezTo>
                      <a:pt x="113" y="60"/>
                      <a:pt x="102" y="89"/>
                      <a:pt x="77" y="101"/>
                    </a:cubicBezTo>
                    <a:cubicBezTo>
                      <a:pt x="52" y="112"/>
                      <a:pt x="23" y="101"/>
                      <a:pt x="12" y="76"/>
                    </a:cubicBezTo>
                    <a:cubicBezTo>
                      <a:pt x="0" y="52"/>
                      <a:pt x="11" y="22"/>
                      <a:pt x="36" y="11"/>
                    </a:cubicBezTo>
                    <a:close/>
                  </a:path>
                </a:pathLst>
              </a:custGeom>
              <a:solidFill>
                <a:srgbClr val="6C78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AB6ABF7-0D94-428F-A967-4C00E61A68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08651" y="3543301"/>
                <a:ext cx="730250" cy="739775"/>
              </a:xfrm>
              <a:custGeom>
                <a:avLst/>
                <a:gdLst>
                  <a:gd name="T0" fmla="*/ 587 w 819"/>
                  <a:gd name="T1" fmla="*/ 709 h 825"/>
                  <a:gd name="T2" fmla="*/ 64 w 819"/>
                  <a:gd name="T3" fmla="*/ 697 h 825"/>
                  <a:gd name="T4" fmla="*/ 144 w 819"/>
                  <a:gd name="T5" fmla="*/ 631 h 825"/>
                  <a:gd name="T6" fmla="*/ 422 w 819"/>
                  <a:gd name="T7" fmla="*/ 610 h 825"/>
                  <a:gd name="T8" fmla="*/ 525 w 819"/>
                  <a:gd name="T9" fmla="*/ 646 h 825"/>
                  <a:gd name="T10" fmla="*/ 429 w 819"/>
                  <a:gd name="T11" fmla="*/ 249 h 825"/>
                  <a:gd name="T12" fmla="*/ 570 w 819"/>
                  <a:gd name="T13" fmla="*/ 292 h 825"/>
                  <a:gd name="T14" fmla="*/ 734 w 819"/>
                  <a:gd name="T15" fmla="*/ 242 h 825"/>
                  <a:gd name="T16" fmla="*/ 707 w 819"/>
                  <a:gd name="T17" fmla="*/ 85 h 825"/>
                  <a:gd name="T18" fmla="*/ 565 w 819"/>
                  <a:gd name="T19" fmla="*/ 46 h 825"/>
                  <a:gd name="T20" fmla="*/ 165 w 819"/>
                  <a:gd name="T21" fmla="*/ 407 h 825"/>
                  <a:gd name="T22" fmla="*/ 170 w 819"/>
                  <a:gd name="T23" fmla="*/ 392 h 825"/>
                  <a:gd name="T24" fmla="*/ 150 w 819"/>
                  <a:gd name="T25" fmla="*/ 365 h 825"/>
                  <a:gd name="T26" fmla="*/ 487 w 819"/>
                  <a:gd name="T27" fmla="*/ 391 h 825"/>
                  <a:gd name="T28" fmla="*/ 471 w 819"/>
                  <a:gd name="T29" fmla="*/ 395 h 825"/>
                  <a:gd name="T30" fmla="*/ 481 w 819"/>
                  <a:gd name="T31" fmla="*/ 324 h 825"/>
                  <a:gd name="T32" fmla="*/ 172 w 819"/>
                  <a:gd name="T33" fmla="*/ 347 h 825"/>
                  <a:gd name="T34" fmla="*/ 324 w 819"/>
                  <a:gd name="T35" fmla="*/ 258 h 825"/>
                  <a:gd name="T36" fmla="*/ 369 w 819"/>
                  <a:gd name="T37" fmla="*/ 215 h 825"/>
                  <a:gd name="T38" fmla="*/ 369 w 819"/>
                  <a:gd name="T39" fmla="*/ 109 h 825"/>
                  <a:gd name="T40" fmla="*/ 155 w 819"/>
                  <a:gd name="T41" fmla="*/ 297 h 825"/>
                  <a:gd name="T42" fmla="*/ 238 w 819"/>
                  <a:gd name="T43" fmla="*/ 598 h 825"/>
                  <a:gd name="T44" fmla="*/ 245 w 819"/>
                  <a:gd name="T45" fmla="*/ 556 h 825"/>
                  <a:gd name="T46" fmla="*/ 355 w 819"/>
                  <a:gd name="T47" fmla="*/ 577 h 825"/>
                  <a:gd name="T48" fmla="*/ 406 w 819"/>
                  <a:gd name="T49" fmla="*/ 551 h 825"/>
                  <a:gd name="T50" fmla="*/ 402 w 819"/>
                  <a:gd name="T51" fmla="*/ 603 h 825"/>
                  <a:gd name="T52" fmla="*/ 248 w 819"/>
                  <a:gd name="T53" fmla="*/ 614 h 825"/>
                  <a:gd name="T54" fmla="*/ 429 w 819"/>
                  <a:gd name="T55" fmla="*/ 531 h 825"/>
                  <a:gd name="T56" fmla="*/ 470 w 819"/>
                  <a:gd name="T57" fmla="*/ 439 h 825"/>
                  <a:gd name="T58" fmla="*/ 486 w 819"/>
                  <a:gd name="T59" fmla="*/ 430 h 825"/>
                  <a:gd name="T60" fmla="*/ 502 w 819"/>
                  <a:gd name="T61" fmla="*/ 330 h 825"/>
                  <a:gd name="T62" fmla="*/ 572 w 819"/>
                  <a:gd name="T63" fmla="*/ 316 h 825"/>
                  <a:gd name="T64" fmla="*/ 664 w 819"/>
                  <a:gd name="T65" fmla="*/ 330 h 825"/>
                  <a:gd name="T66" fmla="*/ 755 w 819"/>
                  <a:gd name="T67" fmla="*/ 243 h 825"/>
                  <a:gd name="T68" fmla="*/ 795 w 819"/>
                  <a:gd name="T69" fmla="*/ 103 h 825"/>
                  <a:gd name="T70" fmla="*/ 720 w 819"/>
                  <a:gd name="T71" fmla="*/ 64 h 825"/>
                  <a:gd name="T72" fmla="*/ 661 w 819"/>
                  <a:gd name="T73" fmla="*/ 15 h 825"/>
                  <a:gd name="T74" fmla="*/ 462 w 819"/>
                  <a:gd name="T75" fmla="*/ 27 h 825"/>
                  <a:gd name="T76" fmla="*/ 384 w 819"/>
                  <a:gd name="T77" fmla="*/ 92 h 825"/>
                  <a:gd name="T78" fmla="*/ 262 w 819"/>
                  <a:gd name="T79" fmla="*/ 82 h 825"/>
                  <a:gd name="T80" fmla="*/ 131 w 819"/>
                  <a:gd name="T81" fmla="*/ 227 h 825"/>
                  <a:gd name="T82" fmla="*/ 142 w 819"/>
                  <a:gd name="T83" fmla="*/ 331 h 825"/>
                  <a:gd name="T84" fmla="*/ 129 w 819"/>
                  <a:gd name="T85" fmla="*/ 369 h 825"/>
                  <a:gd name="T86" fmla="*/ 165 w 819"/>
                  <a:gd name="T87" fmla="*/ 436 h 825"/>
                  <a:gd name="T88" fmla="*/ 203 w 819"/>
                  <a:gd name="T89" fmla="*/ 519 h 825"/>
                  <a:gd name="T90" fmla="*/ 202 w 819"/>
                  <a:gd name="T91" fmla="*/ 590 h 825"/>
                  <a:gd name="T92" fmla="*/ 138 w 819"/>
                  <a:gd name="T93" fmla="*/ 610 h 825"/>
                  <a:gd name="T94" fmla="*/ 82 w 819"/>
                  <a:gd name="T95" fmla="*/ 646 h 825"/>
                  <a:gd name="T96" fmla="*/ 58 w 819"/>
                  <a:gd name="T97" fmla="*/ 670 h 825"/>
                  <a:gd name="T98" fmla="*/ 29 w 819"/>
                  <a:gd name="T99" fmla="*/ 712 h 825"/>
                  <a:gd name="T100" fmla="*/ 635 w 819"/>
                  <a:gd name="T101" fmla="*/ 823 h 825"/>
                  <a:gd name="T102" fmla="*/ 606 w 819"/>
                  <a:gd name="T103" fmla="*/ 698 h 825"/>
                  <a:gd name="T104" fmla="*/ 563 w 819"/>
                  <a:gd name="T105" fmla="*/ 649 h 825"/>
                  <a:gd name="T106" fmla="*/ 533 w 819"/>
                  <a:gd name="T107" fmla="*/ 625 h 825"/>
                  <a:gd name="T108" fmla="*/ 428 w 819"/>
                  <a:gd name="T109" fmla="*/ 589 h 825"/>
                  <a:gd name="T110" fmla="*/ 444 w 819"/>
                  <a:gd name="T111" fmla="*/ 466 h 825"/>
                  <a:gd name="T112" fmla="*/ 346 w 819"/>
                  <a:gd name="T113" fmla="*/ 557 h 825"/>
                  <a:gd name="T114" fmla="*/ 200 w 819"/>
                  <a:gd name="T115" fmla="*/ 468 h 825"/>
                  <a:gd name="T116" fmla="*/ 194 w 819"/>
                  <a:gd name="T117" fmla="*/ 327 h 825"/>
                  <a:gd name="T118" fmla="*/ 377 w 819"/>
                  <a:gd name="T119" fmla="*/ 252 h 825"/>
                  <a:gd name="T120" fmla="*/ 425 w 819"/>
                  <a:gd name="T121" fmla="*/ 270 h 825"/>
                  <a:gd name="T122" fmla="*/ 450 w 819"/>
                  <a:gd name="T123" fmla="*/ 308 h 825"/>
                  <a:gd name="T124" fmla="*/ 449 w 819"/>
                  <a:gd name="T125" fmla="*/ 439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19" h="825">
                    <a:moveTo>
                      <a:pt x="525" y="646"/>
                    </a:moveTo>
                    <a:lnTo>
                      <a:pt x="542" y="659"/>
                    </a:lnTo>
                    <a:cubicBezTo>
                      <a:pt x="560" y="674"/>
                      <a:pt x="573" y="688"/>
                      <a:pt x="587" y="709"/>
                    </a:cubicBezTo>
                    <a:cubicBezTo>
                      <a:pt x="602" y="732"/>
                      <a:pt x="617" y="767"/>
                      <a:pt x="620" y="801"/>
                    </a:cubicBezTo>
                    <a:lnTo>
                      <a:pt x="23" y="802"/>
                    </a:lnTo>
                    <a:cubicBezTo>
                      <a:pt x="25" y="765"/>
                      <a:pt x="44" y="724"/>
                      <a:pt x="64" y="697"/>
                    </a:cubicBezTo>
                    <a:cubicBezTo>
                      <a:pt x="70" y="689"/>
                      <a:pt x="74" y="685"/>
                      <a:pt x="80" y="678"/>
                    </a:cubicBezTo>
                    <a:lnTo>
                      <a:pt x="93" y="666"/>
                    </a:lnTo>
                    <a:cubicBezTo>
                      <a:pt x="110" y="651"/>
                      <a:pt x="122" y="642"/>
                      <a:pt x="144" y="631"/>
                    </a:cubicBezTo>
                    <a:cubicBezTo>
                      <a:pt x="167" y="620"/>
                      <a:pt x="189" y="614"/>
                      <a:pt x="219" y="610"/>
                    </a:cubicBezTo>
                    <a:cubicBezTo>
                      <a:pt x="221" y="610"/>
                      <a:pt x="223" y="614"/>
                      <a:pt x="224" y="616"/>
                    </a:cubicBezTo>
                    <a:cubicBezTo>
                      <a:pt x="270" y="694"/>
                      <a:pt x="379" y="693"/>
                      <a:pt x="422" y="610"/>
                    </a:cubicBezTo>
                    <a:cubicBezTo>
                      <a:pt x="439" y="610"/>
                      <a:pt x="464" y="618"/>
                      <a:pt x="478" y="623"/>
                    </a:cubicBezTo>
                    <a:cubicBezTo>
                      <a:pt x="486" y="625"/>
                      <a:pt x="496" y="630"/>
                      <a:pt x="503" y="633"/>
                    </a:cubicBezTo>
                    <a:lnTo>
                      <a:pt x="525" y="646"/>
                    </a:lnTo>
                    <a:close/>
                    <a:moveTo>
                      <a:pt x="441" y="114"/>
                    </a:moveTo>
                    <a:cubicBezTo>
                      <a:pt x="413" y="123"/>
                      <a:pt x="389" y="144"/>
                      <a:pt x="385" y="176"/>
                    </a:cubicBezTo>
                    <a:cubicBezTo>
                      <a:pt x="381" y="213"/>
                      <a:pt x="405" y="239"/>
                      <a:pt x="429" y="249"/>
                    </a:cubicBezTo>
                    <a:cubicBezTo>
                      <a:pt x="445" y="257"/>
                      <a:pt x="441" y="251"/>
                      <a:pt x="446" y="262"/>
                    </a:cubicBezTo>
                    <a:cubicBezTo>
                      <a:pt x="454" y="282"/>
                      <a:pt x="468" y="297"/>
                      <a:pt x="490" y="306"/>
                    </a:cubicBezTo>
                    <a:cubicBezTo>
                      <a:pt x="519" y="316"/>
                      <a:pt x="547" y="309"/>
                      <a:pt x="570" y="292"/>
                    </a:cubicBezTo>
                    <a:cubicBezTo>
                      <a:pt x="572" y="290"/>
                      <a:pt x="576" y="287"/>
                      <a:pt x="579" y="285"/>
                    </a:cubicBezTo>
                    <a:cubicBezTo>
                      <a:pt x="587" y="289"/>
                      <a:pt x="596" y="301"/>
                      <a:pt x="622" y="308"/>
                    </a:cubicBezTo>
                    <a:cubicBezTo>
                      <a:pt x="671" y="320"/>
                      <a:pt x="723" y="291"/>
                      <a:pt x="734" y="242"/>
                    </a:cubicBezTo>
                    <a:cubicBezTo>
                      <a:pt x="738" y="224"/>
                      <a:pt x="732" y="231"/>
                      <a:pt x="749" y="223"/>
                    </a:cubicBezTo>
                    <a:cubicBezTo>
                      <a:pt x="801" y="198"/>
                      <a:pt x="807" y="132"/>
                      <a:pt x="762" y="100"/>
                    </a:cubicBezTo>
                    <a:cubicBezTo>
                      <a:pt x="746" y="88"/>
                      <a:pt x="732" y="85"/>
                      <a:pt x="707" y="85"/>
                    </a:cubicBezTo>
                    <a:cubicBezTo>
                      <a:pt x="702" y="79"/>
                      <a:pt x="693" y="43"/>
                      <a:pt x="648" y="33"/>
                    </a:cubicBezTo>
                    <a:cubicBezTo>
                      <a:pt x="620" y="27"/>
                      <a:pt x="599" y="35"/>
                      <a:pt x="578" y="50"/>
                    </a:cubicBezTo>
                    <a:cubicBezTo>
                      <a:pt x="573" y="53"/>
                      <a:pt x="575" y="52"/>
                      <a:pt x="565" y="46"/>
                    </a:cubicBezTo>
                    <a:cubicBezTo>
                      <a:pt x="525" y="20"/>
                      <a:pt x="474" y="30"/>
                      <a:pt x="451" y="68"/>
                    </a:cubicBezTo>
                    <a:cubicBezTo>
                      <a:pt x="442" y="84"/>
                      <a:pt x="442" y="94"/>
                      <a:pt x="441" y="114"/>
                    </a:cubicBezTo>
                    <a:close/>
                    <a:moveTo>
                      <a:pt x="165" y="407"/>
                    </a:moveTo>
                    <a:cubicBezTo>
                      <a:pt x="166" y="408"/>
                      <a:pt x="169" y="412"/>
                      <a:pt x="172" y="414"/>
                    </a:cubicBezTo>
                    <a:lnTo>
                      <a:pt x="172" y="407"/>
                    </a:lnTo>
                    <a:cubicBezTo>
                      <a:pt x="172" y="399"/>
                      <a:pt x="173" y="397"/>
                      <a:pt x="170" y="392"/>
                    </a:cubicBezTo>
                    <a:cubicBezTo>
                      <a:pt x="164" y="382"/>
                      <a:pt x="158" y="370"/>
                      <a:pt x="153" y="359"/>
                    </a:cubicBezTo>
                    <a:cubicBezTo>
                      <a:pt x="152" y="360"/>
                      <a:pt x="152" y="360"/>
                      <a:pt x="151" y="362"/>
                    </a:cubicBezTo>
                    <a:cubicBezTo>
                      <a:pt x="151" y="363"/>
                      <a:pt x="151" y="364"/>
                      <a:pt x="150" y="365"/>
                    </a:cubicBezTo>
                    <a:cubicBezTo>
                      <a:pt x="148" y="385"/>
                      <a:pt x="163" y="402"/>
                      <a:pt x="165" y="407"/>
                    </a:cubicBezTo>
                    <a:close/>
                    <a:moveTo>
                      <a:pt x="471" y="414"/>
                    </a:moveTo>
                    <a:cubicBezTo>
                      <a:pt x="477" y="411"/>
                      <a:pt x="484" y="397"/>
                      <a:pt x="487" y="391"/>
                    </a:cubicBezTo>
                    <a:cubicBezTo>
                      <a:pt x="489" y="386"/>
                      <a:pt x="496" y="365"/>
                      <a:pt x="490" y="360"/>
                    </a:cubicBezTo>
                    <a:cubicBezTo>
                      <a:pt x="489" y="361"/>
                      <a:pt x="486" y="370"/>
                      <a:pt x="484" y="372"/>
                    </a:cubicBezTo>
                    <a:lnTo>
                      <a:pt x="471" y="395"/>
                    </a:lnTo>
                    <a:cubicBezTo>
                      <a:pt x="471" y="398"/>
                      <a:pt x="471" y="411"/>
                      <a:pt x="471" y="414"/>
                    </a:cubicBezTo>
                    <a:close/>
                    <a:moveTo>
                      <a:pt x="471" y="350"/>
                    </a:moveTo>
                    <a:cubicBezTo>
                      <a:pt x="473" y="347"/>
                      <a:pt x="481" y="329"/>
                      <a:pt x="481" y="324"/>
                    </a:cubicBezTo>
                    <a:lnTo>
                      <a:pt x="471" y="320"/>
                    </a:lnTo>
                    <a:lnTo>
                      <a:pt x="471" y="350"/>
                    </a:lnTo>
                    <a:close/>
                    <a:moveTo>
                      <a:pt x="172" y="347"/>
                    </a:moveTo>
                    <a:cubicBezTo>
                      <a:pt x="172" y="319"/>
                      <a:pt x="172" y="299"/>
                      <a:pt x="189" y="283"/>
                    </a:cubicBezTo>
                    <a:cubicBezTo>
                      <a:pt x="204" y="269"/>
                      <a:pt x="226" y="266"/>
                      <a:pt x="253" y="266"/>
                    </a:cubicBezTo>
                    <a:cubicBezTo>
                      <a:pt x="282" y="267"/>
                      <a:pt x="299" y="268"/>
                      <a:pt x="324" y="258"/>
                    </a:cubicBezTo>
                    <a:cubicBezTo>
                      <a:pt x="339" y="252"/>
                      <a:pt x="351" y="245"/>
                      <a:pt x="363" y="236"/>
                    </a:cubicBezTo>
                    <a:cubicBezTo>
                      <a:pt x="367" y="233"/>
                      <a:pt x="372" y="229"/>
                      <a:pt x="374" y="227"/>
                    </a:cubicBezTo>
                    <a:cubicBezTo>
                      <a:pt x="374" y="224"/>
                      <a:pt x="371" y="218"/>
                      <a:pt x="369" y="215"/>
                    </a:cubicBezTo>
                    <a:cubicBezTo>
                      <a:pt x="361" y="191"/>
                      <a:pt x="363" y="166"/>
                      <a:pt x="374" y="144"/>
                    </a:cubicBezTo>
                    <a:cubicBezTo>
                      <a:pt x="377" y="137"/>
                      <a:pt x="384" y="127"/>
                      <a:pt x="388" y="123"/>
                    </a:cubicBezTo>
                    <a:cubicBezTo>
                      <a:pt x="387" y="120"/>
                      <a:pt x="374" y="111"/>
                      <a:pt x="369" y="109"/>
                    </a:cubicBezTo>
                    <a:cubicBezTo>
                      <a:pt x="362" y="104"/>
                      <a:pt x="354" y="101"/>
                      <a:pt x="345" y="99"/>
                    </a:cubicBezTo>
                    <a:cubicBezTo>
                      <a:pt x="326" y="94"/>
                      <a:pt x="304" y="96"/>
                      <a:pt x="284" y="99"/>
                    </a:cubicBezTo>
                    <a:cubicBezTo>
                      <a:pt x="188" y="115"/>
                      <a:pt x="134" y="202"/>
                      <a:pt x="155" y="297"/>
                    </a:cubicBezTo>
                    <a:cubicBezTo>
                      <a:pt x="157" y="307"/>
                      <a:pt x="167" y="342"/>
                      <a:pt x="172" y="347"/>
                    </a:cubicBezTo>
                    <a:close/>
                    <a:moveTo>
                      <a:pt x="244" y="608"/>
                    </a:moveTo>
                    <a:cubicBezTo>
                      <a:pt x="243" y="606"/>
                      <a:pt x="239" y="600"/>
                      <a:pt x="238" y="598"/>
                    </a:cubicBezTo>
                    <a:cubicBezTo>
                      <a:pt x="235" y="592"/>
                      <a:pt x="236" y="591"/>
                      <a:pt x="236" y="584"/>
                    </a:cubicBezTo>
                    <a:cubicBezTo>
                      <a:pt x="236" y="573"/>
                      <a:pt x="236" y="562"/>
                      <a:pt x="236" y="550"/>
                    </a:cubicBezTo>
                    <a:cubicBezTo>
                      <a:pt x="238" y="551"/>
                      <a:pt x="243" y="554"/>
                      <a:pt x="245" y="556"/>
                    </a:cubicBezTo>
                    <a:cubicBezTo>
                      <a:pt x="255" y="562"/>
                      <a:pt x="266" y="567"/>
                      <a:pt x="277" y="570"/>
                    </a:cubicBezTo>
                    <a:cubicBezTo>
                      <a:pt x="284" y="572"/>
                      <a:pt x="284" y="576"/>
                      <a:pt x="296" y="582"/>
                    </a:cubicBezTo>
                    <a:cubicBezTo>
                      <a:pt x="315" y="591"/>
                      <a:pt x="338" y="589"/>
                      <a:pt x="355" y="577"/>
                    </a:cubicBezTo>
                    <a:cubicBezTo>
                      <a:pt x="358" y="575"/>
                      <a:pt x="361" y="572"/>
                      <a:pt x="364" y="571"/>
                    </a:cubicBezTo>
                    <a:cubicBezTo>
                      <a:pt x="375" y="567"/>
                      <a:pt x="387" y="562"/>
                      <a:pt x="397" y="557"/>
                    </a:cubicBezTo>
                    <a:cubicBezTo>
                      <a:pt x="399" y="555"/>
                      <a:pt x="405" y="552"/>
                      <a:pt x="406" y="551"/>
                    </a:cubicBezTo>
                    <a:cubicBezTo>
                      <a:pt x="407" y="551"/>
                      <a:pt x="407" y="550"/>
                      <a:pt x="407" y="554"/>
                    </a:cubicBezTo>
                    <a:lnTo>
                      <a:pt x="407" y="588"/>
                    </a:lnTo>
                    <a:cubicBezTo>
                      <a:pt x="407" y="596"/>
                      <a:pt x="405" y="597"/>
                      <a:pt x="402" y="603"/>
                    </a:cubicBezTo>
                    <a:cubicBezTo>
                      <a:pt x="392" y="621"/>
                      <a:pt x="374" y="640"/>
                      <a:pt x="350" y="647"/>
                    </a:cubicBezTo>
                    <a:cubicBezTo>
                      <a:pt x="319" y="657"/>
                      <a:pt x="285" y="651"/>
                      <a:pt x="262" y="629"/>
                    </a:cubicBezTo>
                    <a:cubicBezTo>
                      <a:pt x="255" y="623"/>
                      <a:pt x="254" y="621"/>
                      <a:pt x="248" y="614"/>
                    </a:cubicBezTo>
                    <a:cubicBezTo>
                      <a:pt x="247" y="612"/>
                      <a:pt x="246" y="610"/>
                      <a:pt x="244" y="608"/>
                    </a:cubicBezTo>
                    <a:close/>
                    <a:moveTo>
                      <a:pt x="428" y="549"/>
                    </a:moveTo>
                    <a:cubicBezTo>
                      <a:pt x="428" y="545"/>
                      <a:pt x="427" y="534"/>
                      <a:pt x="429" y="531"/>
                    </a:cubicBezTo>
                    <a:cubicBezTo>
                      <a:pt x="430" y="530"/>
                      <a:pt x="432" y="528"/>
                      <a:pt x="434" y="527"/>
                    </a:cubicBezTo>
                    <a:cubicBezTo>
                      <a:pt x="442" y="518"/>
                      <a:pt x="451" y="503"/>
                      <a:pt x="457" y="492"/>
                    </a:cubicBezTo>
                    <a:cubicBezTo>
                      <a:pt x="464" y="478"/>
                      <a:pt x="470" y="455"/>
                      <a:pt x="470" y="439"/>
                    </a:cubicBezTo>
                    <a:cubicBezTo>
                      <a:pt x="471" y="439"/>
                      <a:pt x="472" y="439"/>
                      <a:pt x="473" y="438"/>
                    </a:cubicBezTo>
                    <a:cubicBezTo>
                      <a:pt x="476" y="437"/>
                      <a:pt x="474" y="438"/>
                      <a:pt x="474" y="437"/>
                    </a:cubicBezTo>
                    <a:cubicBezTo>
                      <a:pt x="478" y="436"/>
                      <a:pt x="484" y="432"/>
                      <a:pt x="486" y="430"/>
                    </a:cubicBezTo>
                    <a:cubicBezTo>
                      <a:pt x="507" y="411"/>
                      <a:pt x="526" y="363"/>
                      <a:pt x="505" y="343"/>
                    </a:cubicBezTo>
                    <a:cubicBezTo>
                      <a:pt x="503" y="341"/>
                      <a:pt x="501" y="340"/>
                      <a:pt x="500" y="339"/>
                    </a:cubicBezTo>
                    <a:lnTo>
                      <a:pt x="502" y="330"/>
                    </a:lnTo>
                    <a:cubicBezTo>
                      <a:pt x="509" y="330"/>
                      <a:pt x="516" y="333"/>
                      <a:pt x="525" y="331"/>
                    </a:cubicBezTo>
                    <a:cubicBezTo>
                      <a:pt x="529" y="331"/>
                      <a:pt x="533" y="331"/>
                      <a:pt x="536" y="330"/>
                    </a:cubicBezTo>
                    <a:cubicBezTo>
                      <a:pt x="549" y="327"/>
                      <a:pt x="561" y="323"/>
                      <a:pt x="572" y="316"/>
                    </a:cubicBezTo>
                    <a:cubicBezTo>
                      <a:pt x="573" y="315"/>
                      <a:pt x="574" y="314"/>
                      <a:pt x="575" y="314"/>
                    </a:cubicBezTo>
                    <a:cubicBezTo>
                      <a:pt x="577" y="313"/>
                      <a:pt x="578" y="312"/>
                      <a:pt x="579" y="311"/>
                    </a:cubicBezTo>
                    <a:cubicBezTo>
                      <a:pt x="604" y="327"/>
                      <a:pt x="632" y="335"/>
                      <a:pt x="664" y="330"/>
                    </a:cubicBezTo>
                    <a:cubicBezTo>
                      <a:pt x="690" y="326"/>
                      <a:pt x="710" y="314"/>
                      <a:pt x="728" y="296"/>
                    </a:cubicBezTo>
                    <a:cubicBezTo>
                      <a:pt x="735" y="289"/>
                      <a:pt x="740" y="281"/>
                      <a:pt x="745" y="273"/>
                    </a:cubicBezTo>
                    <a:cubicBezTo>
                      <a:pt x="748" y="266"/>
                      <a:pt x="755" y="251"/>
                      <a:pt x="755" y="243"/>
                    </a:cubicBezTo>
                    <a:cubicBezTo>
                      <a:pt x="761" y="241"/>
                      <a:pt x="775" y="232"/>
                      <a:pt x="781" y="227"/>
                    </a:cubicBezTo>
                    <a:cubicBezTo>
                      <a:pt x="789" y="220"/>
                      <a:pt x="794" y="214"/>
                      <a:pt x="800" y="205"/>
                    </a:cubicBezTo>
                    <a:cubicBezTo>
                      <a:pt x="819" y="176"/>
                      <a:pt x="818" y="133"/>
                      <a:pt x="795" y="103"/>
                    </a:cubicBezTo>
                    <a:cubicBezTo>
                      <a:pt x="794" y="101"/>
                      <a:pt x="792" y="100"/>
                      <a:pt x="790" y="98"/>
                    </a:cubicBezTo>
                    <a:cubicBezTo>
                      <a:pt x="782" y="87"/>
                      <a:pt x="766" y="77"/>
                      <a:pt x="754" y="72"/>
                    </a:cubicBezTo>
                    <a:cubicBezTo>
                      <a:pt x="746" y="68"/>
                      <a:pt x="732" y="64"/>
                      <a:pt x="720" y="64"/>
                    </a:cubicBezTo>
                    <a:cubicBezTo>
                      <a:pt x="716" y="58"/>
                      <a:pt x="716" y="57"/>
                      <a:pt x="709" y="48"/>
                    </a:cubicBezTo>
                    <a:lnTo>
                      <a:pt x="700" y="37"/>
                    </a:lnTo>
                    <a:cubicBezTo>
                      <a:pt x="691" y="28"/>
                      <a:pt x="674" y="19"/>
                      <a:pt x="661" y="15"/>
                    </a:cubicBezTo>
                    <a:cubicBezTo>
                      <a:pt x="610" y="0"/>
                      <a:pt x="579" y="26"/>
                      <a:pt x="574" y="27"/>
                    </a:cubicBezTo>
                    <a:cubicBezTo>
                      <a:pt x="546" y="8"/>
                      <a:pt x="506" y="4"/>
                      <a:pt x="472" y="21"/>
                    </a:cubicBezTo>
                    <a:cubicBezTo>
                      <a:pt x="469" y="23"/>
                      <a:pt x="466" y="25"/>
                      <a:pt x="462" y="27"/>
                    </a:cubicBezTo>
                    <a:cubicBezTo>
                      <a:pt x="439" y="42"/>
                      <a:pt x="421" y="71"/>
                      <a:pt x="421" y="99"/>
                    </a:cubicBezTo>
                    <a:lnTo>
                      <a:pt x="404" y="108"/>
                    </a:lnTo>
                    <a:cubicBezTo>
                      <a:pt x="400" y="105"/>
                      <a:pt x="395" y="99"/>
                      <a:pt x="384" y="92"/>
                    </a:cubicBezTo>
                    <a:cubicBezTo>
                      <a:pt x="361" y="78"/>
                      <a:pt x="337" y="73"/>
                      <a:pt x="309" y="75"/>
                    </a:cubicBezTo>
                    <a:cubicBezTo>
                      <a:pt x="304" y="75"/>
                      <a:pt x="298" y="76"/>
                      <a:pt x="292" y="76"/>
                    </a:cubicBezTo>
                    <a:cubicBezTo>
                      <a:pt x="285" y="77"/>
                      <a:pt x="268" y="80"/>
                      <a:pt x="262" y="82"/>
                    </a:cubicBezTo>
                    <a:cubicBezTo>
                      <a:pt x="234" y="90"/>
                      <a:pt x="217" y="98"/>
                      <a:pt x="194" y="116"/>
                    </a:cubicBezTo>
                    <a:cubicBezTo>
                      <a:pt x="184" y="124"/>
                      <a:pt x="175" y="133"/>
                      <a:pt x="167" y="144"/>
                    </a:cubicBezTo>
                    <a:cubicBezTo>
                      <a:pt x="148" y="167"/>
                      <a:pt x="135" y="198"/>
                      <a:pt x="131" y="227"/>
                    </a:cubicBezTo>
                    <a:cubicBezTo>
                      <a:pt x="129" y="241"/>
                      <a:pt x="129" y="249"/>
                      <a:pt x="129" y="262"/>
                    </a:cubicBezTo>
                    <a:cubicBezTo>
                      <a:pt x="129" y="275"/>
                      <a:pt x="133" y="298"/>
                      <a:pt x="136" y="310"/>
                    </a:cubicBezTo>
                    <a:lnTo>
                      <a:pt x="142" y="331"/>
                    </a:lnTo>
                    <a:cubicBezTo>
                      <a:pt x="143" y="333"/>
                      <a:pt x="144" y="337"/>
                      <a:pt x="144" y="339"/>
                    </a:cubicBezTo>
                    <a:cubicBezTo>
                      <a:pt x="140" y="340"/>
                      <a:pt x="135" y="346"/>
                      <a:pt x="133" y="350"/>
                    </a:cubicBezTo>
                    <a:cubicBezTo>
                      <a:pt x="130" y="355"/>
                      <a:pt x="128" y="362"/>
                      <a:pt x="129" y="369"/>
                    </a:cubicBezTo>
                    <a:cubicBezTo>
                      <a:pt x="129" y="376"/>
                      <a:pt x="130" y="384"/>
                      <a:pt x="132" y="389"/>
                    </a:cubicBezTo>
                    <a:cubicBezTo>
                      <a:pt x="133" y="392"/>
                      <a:pt x="137" y="404"/>
                      <a:pt x="139" y="406"/>
                    </a:cubicBezTo>
                    <a:cubicBezTo>
                      <a:pt x="142" y="415"/>
                      <a:pt x="155" y="430"/>
                      <a:pt x="165" y="436"/>
                    </a:cubicBezTo>
                    <a:cubicBezTo>
                      <a:pt x="172" y="440"/>
                      <a:pt x="171" y="437"/>
                      <a:pt x="172" y="441"/>
                    </a:cubicBezTo>
                    <a:cubicBezTo>
                      <a:pt x="172" y="442"/>
                      <a:pt x="172" y="443"/>
                      <a:pt x="172" y="445"/>
                    </a:cubicBezTo>
                    <a:cubicBezTo>
                      <a:pt x="174" y="469"/>
                      <a:pt x="188" y="501"/>
                      <a:pt x="203" y="519"/>
                    </a:cubicBezTo>
                    <a:cubicBezTo>
                      <a:pt x="215" y="533"/>
                      <a:pt x="214" y="529"/>
                      <a:pt x="214" y="540"/>
                    </a:cubicBezTo>
                    <a:lnTo>
                      <a:pt x="214" y="589"/>
                    </a:lnTo>
                    <a:cubicBezTo>
                      <a:pt x="210" y="589"/>
                      <a:pt x="205" y="590"/>
                      <a:pt x="202" y="590"/>
                    </a:cubicBezTo>
                    <a:cubicBezTo>
                      <a:pt x="187" y="593"/>
                      <a:pt x="172" y="597"/>
                      <a:pt x="157" y="602"/>
                    </a:cubicBezTo>
                    <a:cubicBezTo>
                      <a:pt x="154" y="603"/>
                      <a:pt x="151" y="605"/>
                      <a:pt x="147" y="606"/>
                    </a:cubicBezTo>
                    <a:cubicBezTo>
                      <a:pt x="143" y="608"/>
                      <a:pt x="141" y="609"/>
                      <a:pt x="138" y="610"/>
                    </a:cubicBezTo>
                    <a:cubicBezTo>
                      <a:pt x="134" y="612"/>
                      <a:pt x="131" y="613"/>
                      <a:pt x="128" y="615"/>
                    </a:cubicBezTo>
                    <a:lnTo>
                      <a:pt x="111" y="625"/>
                    </a:lnTo>
                    <a:cubicBezTo>
                      <a:pt x="101" y="631"/>
                      <a:pt x="91" y="638"/>
                      <a:pt x="82" y="646"/>
                    </a:cubicBezTo>
                    <a:cubicBezTo>
                      <a:pt x="81" y="647"/>
                      <a:pt x="80" y="648"/>
                      <a:pt x="79" y="649"/>
                    </a:cubicBezTo>
                    <a:cubicBezTo>
                      <a:pt x="74" y="653"/>
                      <a:pt x="69" y="659"/>
                      <a:pt x="64" y="663"/>
                    </a:cubicBezTo>
                    <a:cubicBezTo>
                      <a:pt x="62" y="666"/>
                      <a:pt x="60" y="668"/>
                      <a:pt x="58" y="670"/>
                    </a:cubicBezTo>
                    <a:cubicBezTo>
                      <a:pt x="57" y="672"/>
                      <a:pt x="56" y="673"/>
                      <a:pt x="55" y="674"/>
                    </a:cubicBezTo>
                    <a:cubicBezTo>
                      <a:pt x="54" y="675"/>
                      <a:pt x="53" y="677"/>
                      <a:pt x="52" y="678"/>
                    </a:cubicBezTo>
                    <a:cubicBezTo>
                      <a:pt x="43" y="689"/>
                      <a:pt x="36" y="699"/>
                      <a:pt x="29" y="712"/>
                    </a:cubicBezTo>
                    <a:cubicBezTo>
                      <a:pt x="28" y="713"/>
                      <a:pt x="28" y="714"/>
                      <a:pt x="27" y="716"/>
                    </a:cubicBezTo>
                    <a:cubicBezTo>
                      <a:pt x="11" y="748"/>
                      <a:pt x="0" y="780"/>
                      <a:pt x="0" y="823"/>
                    </a:cubicBezTo>
                    <a:lnTo>
                      <a:pt x="635" y="823"/>
                    </a:lnTo>
                    <a:cubicBezTo>
                      <a:pt x="642" y="823"/>
                      <a:pt x="643" y="825"/>
                      <a:pt x="642" y="817"/>
                    </a:cubicBezTo>
                    <a:cubicBezTo>
                      <a:pt x="640" y="788"/>
                      <a:pt x="639" y="773"/>
                      <a:pt x="629" y="745"/>
                    </a:cubicBezTo>
                    <a:cubicBezTo>
                      <a:pt x="621" y="724"/>
                      <a:pt x="616" y="715"/>
                      <a:pt x="606" y="698"/>
                    </a:cubicBezTo>
                    <a:cubicBezTo>
                      <a:pt x="602" y="691"/>
                      <a:pt x="590" y="676"/>
                      <a:pt x="584" y="670"/>
                    </a:cubicBezTo>
                    <a:cubicBezTo>
                      <a:pt x="580" y="665"/>
                      <a:pt x="572" y="656"/>
                      <a:pt x="567" y="652"/>
                    </a:cubicBezTo>
                    <a:cubicBezTo>
                      <a:pt x="565" y="650"/>
                      <a:pt x="565" y="650"/>
                      <a:pt x="563" y="649"/>
                    </a:cubicBezTo>
                    <a:cubicBezTo>
                      <a:pt x="562" y="648"/>
                      <a:pt x="561" y="646"/>
                      <a:pt x="559" y="646"/>
                    </a:cubicBezTo>
                    <a:cubicBezTo>
                      <a:pt x="558" y="644"/>
                      <a:pt x="559" y="645"/>
                      <a:pt x="558" y="644"/>
                    </a:cubicBezTo>
                    <a:cubicBezTo>
                      <a:pt x="554" y="640"/>
                      <a:pt x="537" y="628"/>
                      <a:pt x="533" y="625"/>
                    </a:cubicBezTo>
                    <a:cubicBezTo>
                      <a:pt x="530" y="624"/>
                      <a:pt x="528" y="623"/>
                      <a:pt x="525" y="621"/>
                    </a:cubicBezTo>
                    <a:cubicBezTo>
                      <a:pt x="507" y="611"/>
                      <a:pt x="489" y="602"/>
                      <a:pt x="468" y="596"/>
                    </a:cubicBezTo>
                    <a:cubicBezTo>
                      <a:pt x="458" y="594"/>
                      <a:pt x="438" y="589"/>
                      <a:pt x="428" y="589"/>
                    </a:cubicBezTo>
                    <a:lnTo>
                      <a:pt x="428" y="549"/>
                    </a:lnTo>
                    <a:close/>
                    <a:moveTo>
                      <a:pt x="449" y="439"/>
                    </a:moveTo>
                    <a:cubicBezTo>
                      <a:pt x="447" y="449"/>
                      <a:pt x="447" y="456"/>
                      <a:pt x="444" y="466"/>
                    </a:cubicBezTo>
                    <a:cubicBezTo>
                      <a:pt x="436" y="491"/>
                      <a:pt x="420" y="512"/>
                      <a:pt x="402" y="527"/>
                    </a:cubicBezTo>
                    <a:cubicBezTo>
                      <a:pt x="390" y="537"/>
                      <a:pt x="376" y="545"/>
                      <a:pt x="357" y="550"/>
                    </a:cubicBezTo>
                    <a:cubicBezTo>
                      <a:pt x="349" y="553"/>
                      <a:pt x="352" y="552"/>
                      <a:pt x="346" y="557"/>
                    </a:cubicBezTo>
                    <a:cubicBezTo>
                      <a:pt x="333" y="569"/>
                      <a:pt x="310" y="569"/>
                      <a:pt x="297" y="557"/>
                    </a:cubicBezTo>
                    <a:cubicBezTo>
                      <a:pt x="293" y="553"/>
                      <a:pt x="294" y="553"/>
                      <a:pt x="287" y="551"/>
                    </a:cubicBezTo>
                    <a:cubicBezTo>
                      <a:pt x="245" y="539"/>
                      <a:pt x="214" y="508"/>
                      <a:pt x="200" y="468"/>
                    </a:cubicBezTo>
                    <a:cubicBezTo>
                      <a:pt x="193" y="447"/>
                      <a:pt x="193" y="430"/>
                      <a:pt x="193" y="407"/>
                    </a:cubicBezTo>
                    <a:cubicBezTo>
                      <a:pt x="193" y="401"/>
                      <a:pt x="193" y="336"/>
                      <a:pt x="193" y="329"/>
                    </a:cubicBezTo>
                    <a:lnTo>
                      <a:pt x="194" y="327"/>
                    </a:lnTo>
                    <a:cubicBezTo>
                      <a:pt x="193" y="323"/>
                      <a:pt x="195" y="315"/>
                      <a:pt x="196" y="312"/>
                    </a:cubicBezTo>
                    <a:cubicBezTo>
                      <a:pt x="208" y="276"/>
                      <a:pt x="257" y="292"/>
                      <a:pt x="292" y="288"/>
                    </a:cubicBezTo>
                    <a:cubicBezTo>
                      <a:pt x="325" y="284"/>
                      <a:pt x="352" y="271"/>
                      <a:pt x="377" y="252"/>
                    </a:cubicBezTo>
                    <a:lnTo>
                      <a:pt x="387" y="244"/>
                    </a:lnTo>
                    <a:cubicBezTo>
                      <a:pt x="390" y="247"/>
                      <a:pt x="392" y="249"/>
                      <a:pt x="395" y="252"/>
                    </a:cubicBezTo>
                    <a:cubicBezTo>
                      <a:pt x="404" y="260"/>
                      <a:pt x="413" y="266"/>
                      <a:pt x="425" y="270"/>
                    </a:cubicBezTo>
                    <a:cubicBezTo>
                      <a:pt x="428" y="271"/>
                      <a:pt x="427" y="271"/>
                      <a:pt x="429" y="274"/>
                    </a:cubicBezTo>
                    <a:cubicBezTo>
                      <a:pt x="432" y="284"/>
                      <a:pt x="441" y="295"/>
                      <a:pt x="448" y="302"/>
                    </a:cubicBezTo>
                    <a:cubicBezTo>
                      <a:pt x="450" y="304"/>
                      <a:pt x="450" y="304"/>
                      <a:pt x="450" y="308"/>
                    </a:cubicBezTo>
                    <a:cubicBezTo>
                      <a:pt x="450" y="329"/>
                      <a:pt x="450" y="350"/>
                      <a:pt x="450" y="371"/>
                    </a:cubicBezTo>
                    <a:cubicBezTo>
                      <a:pt x="450" y="392"/>
                      <a:pt x="450" y="413"/>
                      <a:pt x="450" y="434"/>
                    </a:cubicBezTo>
                    <a:lnTo>
                      <a:pt x="449" y="439"/>
                    </a:lnTo>
                    <a:close/>
                  </a:path>
                </a:pathLst>
              </a:custGeom>
              <a:solidFill>
                <a:srgbClr val="14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409CC17-944E-43B1-9B19-31AD36B856F7}"/>
              </a:ext>
            </a:extLst>
          </p:cNvPr>
          <p:cNvGrpSpPr/>
          <p:nvPr/>
        </p:nvGrpSpPr>
        <p:grpSpPr>
          <a:xfrm>
            <a:off x="331787" y="2259013"/>
            <a:ext cx="11531666" cy="3536950"/>
            <a:chOff x="331787" y="2259013"/>
            <a:chExt cx="11531666" cy="3536950"/>
          </a:xfrm>
        </p:grpSpPr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id="{3142CFCE-783E-4317-BE58-94C19DEBD631}"/>
                </a:ext>
              </a:extLst>
            </p:cNvPr>
            <p:cNvSpPr/>
            <p:nvPr/>
          </p:nvSpPr>
          <p:spPr>
            <a:xfrm>
              <a:off x="623887" y="2352675"/>
              <a:ext cx="3782693" cy="917576"/>
            </a:xfrm>
            <a:custGeom>
              <a:avLst/>
              <a:gdLst>
                <a:gd name="connsiteX0" fmla="*/ 0 w 3782693"/>
                <a:gd name="connsiteY0" fmla="*/ 458787 h 917576"/>
                <a:gd name="connsiteX1" fmla="*/ 0 w 3782693"/>
                <a:gd name="connsiteY1" fmla="*/ 458788 h 917576"/>
                <a:gd name="connsiteX2" fmla="*/ 0 w 3782693"/>
                <a:gd name="connsiteY2" fmla="*/ 458788 h 917576"/>
                <a:gd name="connsiteX3" fmla="*/ 458788 w 3782693"/>
                <a:gd name="connsiteY3" fmla="*/ 0 h 917576"/>
                <a:gd name="connsiteX4" fmla="*/ 3717344 w 3782693"/>
                <a:gd name="connsiteY4" fmla="*/ 0 h 917576"/>
                <a:gd name="connsiteX5" fmla="*/ 3641684 w 3782693"/>
                <a:gd name="connsiteY5" fmla="*/ 62799 h 917576"/>
                <a:gd name="connsiteX6" fmla="*/ 3486152 w 3782693"/>
                <a:gd name="connsiteY6" fmla="*/ 440531 h 917576"/>
                <a:gd name="connsiteX7" fmla="*/ 3720273 w 3782693"/>
                <a:gd name="connsiteY7" fmla="*/ 883493 h 917576"/>
                <a:gd name="connsiteX8" fmla="*/ 3782693 w 3782693"/>
                <a:gd name="connsiteY8" fmla="*/ 917576 h 917576"/>
                <a:gd name="connsiteX9" fmla="*/ 458788 w 3782693"/>
                <a:gd name="connsiteY9" fmla="*/ 917575 h 917576"/>
                <a:gd name="connsiteX10" fmla="*/ 9321 w 3782693"/>
                <a:gd name="connsiteY10" fmla="*/ 551249 h 917576"/>
                <a:gd name="connsiteX11" fmla="*/ 0 w 3782693"/>
                <a:gd name="connsiteY11" fmla="*/ 458788 h 917576"/>
                <a:gd name="connsiteX12" fmla="*/ 9321 w 3782693"/>
                <a:gd name="connsiteY12" fmla="*/ 366326 h 917576"/>
                <a:gd name="connsiteX13" fmla="*/ 458788 w 3782693"/>
                <a:gd name="connsiteY13" fmla="*/ 0 h 91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82693" h="917576">
                  <a:moveTo>
                    <a:pt x="0" y="458787"/>
                  </a:moveTo>
                  <a:lnTo>
                    <a:pt x="0" y="458788"/>
                  </a:lnTo>
                  <a:lnTo>
                    <a:pt x="0" y="458788"/>
                  </a:lnTo>
                  <a:close/>
                  <a:moveTo>
                    <a:pt x="458788" y="0"/>
                  </a:moveTo>
                  <a:lnTo>
                    <a:pt x="3717344" y="0"/>
                  </a:lnTo>
                  <a:lnTo>
                    <a:pt x="3641684" y="62799"/>
                  </a:lnTo>
                  <a:cubicBezTo>
                    <a:pt x="3545588" y="159469"/>
                    <a:pt x="3486152" y="293018"/>
                    <a:pt x="3486152" y="440531"/>
                  </a:cubicBezTo>
                  <a:cubicBezTo>
                    <a:pt x="3486152" y="624923"/>
                    <a:pt x="3579021" y="787495"/>
                    <a:pt x="3720273" y="883493"/>
                  </a:cubicBezTo>
                  <a:lnTo>
                    <a:pt x="3782693" y="917576"/>
                  </a:lnTo>
                  <a:lnTo>
                    <a:pt x="458788" y="917575"/>
                  </a:lnTo>
                  <a:cubicBezTo>
                    <a:pt x="237079" y="917575"/>
                    <a:pt x="52101" y="760311"/>
                    <a:pt x="9321" y="551249"/>
                  </a:cubicBezTo>
                  <a:lnTo>
                    <a:pt x="0" y="458788"/>
                  </a:lnTo>
                  <a:lnTo>
                    <a:pt x="9321" y="366326"/>
                  </a:lnTo>
                  <a:cubicBezTo>
                    <a:pt x="52101" y="157264"/>
                    <a:pt x="237079" y="0"/>
                    <a:pt x="458788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Полилиния: фигура 228">
              <a:extLst>
                <a:ext uri="{FF2B5EF4-FFF2-40B4-BE49-F238E27FC236}">
                  <a16:creationId xmlns:a16="http://schemas.microsoft.com/office/drawing/2014/main" id="{4FA7312E-C9A5-46D5-82D2-3CE57B6058F8}"/>
                </a:ext>
              </a:extLst>
            </p:cNvPr>
            <p:cNvSpPr/>
            <p:nvPr/>
          </p:nvSpPr>
          <p:spPr>
            <a:xfrm>
              <a:off x="331787" y="3637756"/>
              <a:ext cx="3710889" cy="917576"/>
            </a:xfrm>
            <a:custGeom>
              <a:avLst/>
              <a:gdLst>
                <a:gd name="connsiteX0" fmla="*/ 0 w 3710889"/>
                <a:gd name="connsiteY0" fmla="*/ 458787 h 917576"/>
                <a:gd name="connsiteX1" fmla="*/ 0 w 3710889"/>
                <a:gd name="connsiteY1" fmla="*/ 458788 h 917576"/>
                <a:gd name="connsiteX2" fmla="*/ 0 w 3710889"/>
                <a:gd name="connsiteY2" fmla="*/ 458788 h 917576"/>
                <a:gd name="connsiteX3" fmla="*/ 458788 w 3710889"/>
                <a:gd name="connsiteY3" fmla="*/ 0 h 917576"/>
                <a:gd name="connsiteX4" fmla="*/ 3710889 w 3710889"/>
                <a:gd name="connsiteY4" fmla="*/ 0 h 917576"/>
                <a:gd name="connsiteX5" fmla="*/ 3678998 w 3710889"/>
                <a:gd name="connsiteY5" fmla="*/ 17413 h 917576"/>
                <a:gd name="connsiteX6" fmla="*/ 3444877 w 3710889"/>
                <a:gd name="connsiteY6" fmla="*/ 460375 h 917576"/>
                <a:gd name="connsiteX7" fmla="*/ 3678998 w 3710889"/>
                <a:gd name="connsiteY7" fmla="*/ 903337 h 917576"/>
                <a:gd name="connsiteX8" fmla="*/ 3705076 w 3710889"/>
                <a:gd name="connsiteY8" fmla="*/ 917576 h 917576"/>
                <a:gd name="connsiteX9" fmla="*/ 458788 w 3710889"/>
                <a:gd name="connsiteY9" fmla="*/ 917575 h 917576"/>
                <a:gd name="connsiteX10" fmla="*/ 9321 w 3710889"/>
                <a:gd name="connsiteY10" fmla="*/ 551249 h 917576"/>
                <a:gd name="connsiteX11" fmla="*/ 0 w 3710889"/>
                <a:gd name="connsiteY11" fmla="*/ 458788 h 917576"/>
                <a:gd name="connsiteX12" fmla="*/ 9321 w 3710889"/>
                <a:gd name="connsiteY12" fmla="*/ 366326 h 917576"/>
                <a:gd name="connsiteX13" fmla="*/ 458788 w 3710889"/>
                <a:gd name="connsiteY13" fmla="*/ 0 h 91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0889" h="917576">
                  <a:moveTo>
                    <a:pt x="0" y="458787"/>
                  </a:moveTo>
                  <a:lnTo>
                    <a:pt x="0" y="458788"/>
                  </a:lnTo>
                  <a:lnTo>
                    <a:pt x="0" y="458788"/>
                  </a:lnTo>
                  <a:close/>
                  <a:moveTo>
                    <a:pt x="458788" y="0"/>
                  </a:moveTo>
                  <a:lnTo>
                    <a:pt x="3710889" y="0"/>
                  </a:lnTo>
                  <a:lnTo>
                    <a:pt x="3678998" y="17413"/>
                  </a:lnTo>
                  <a:cubicBezTo>
                    <a:pt x="3537746" y="113412"/>
                    <a:pt x="3444877" y="275983"/>
                    <a:pt x="3444877" y="460375"/>
                  </a:cubicBezTo>
                  <a:cubicBezTo>
                    <a:pt x="3444877" y="644767"/>
                    <a:pt x="3537746" y="807339"/>
                    <a:pt x="3678998" y="903337"/>
                  </a:cubicBezTo>
                  <a:lnTo>
                    <a:pt x="3705076" y="917576"/>
                  </a:lnTo>
                  <a:lnTo>
                    <a:pt x="458788" y="917575"/>
                  </a:lnTo>
                  <a:cubicBezTo>
                    <a:pt x="237079" y="917575"/>
                    <a:pt x="52101" y="760311"/>
                    <a:pt x="9321" y="551249"/>
                  </a:cubicBezTo>
                  <a:lnTo>
                    <a:pt x="0" y="458788"/>
                  </a:lnTo>
                  <a:lnTo>
                    <a:pt x="9321" y="366326"/>
                  </a:lnTo>
                  <a:cubicBezTo>
                    <a:pt x="52101" y="157264"/>
                    <a:pt x="237079" y="0"/>
                    <a:pt x="458788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Полилиния: фигура 229">
              <a:extLst>
                <a:ext uri="{FF2B5EF4-FFF2-40B4-BE49-F238E27FC236}">
                  <a16:creationId xmlns:a16="http://schemas.microsoft.com/office/drawing/2014/main" id="{25A10C65-F996-479F-A572-F3D9FD948CBD}"/>
                </a:ext>
              </a:extLst>
            </p:cNvPr>
            <p:cNvSpPr/>
            <p:nvPr/>
          </p:nvSpPr>
          <p:spPr>
            <a:xfrm>
              <a:off x="885826" y="4808537"/>
              <a:ext cx="3751305" cy="917576"/>
            </a:xfrm>
            <a:custGeom>
              <a:avLst/>
              <a:gdLst>
                <a:gd name="connsiteX0" fmla="*/ 0 w 3751305"/>
                <a:gd name="connsiteY0" fmla="*/ 458787 h 917576"/>
                <a:gd name="connsiteX1" fmla="*/ 0 w 3751305"/>
                <a:gd name="connsiteY1" fmla="*/ 458788 h 917576"/>
                <a:gd name="connsiteX2" fmla="*/ 0 w 3751305"/>
                <a:gd name="connsiteY2" fmla="*/ 458788 h 917576"/>
                <a:gd name="connsiteX3" fmla="*/ 458788 w 3751305"/>
                <a:gd name="connsiteY3" fmla="*/ 0 h 917576"/>
                <a:gd name="connsiteX4" fmla="*/ 3733833 w 3751305"/>
                <a:gd name="connsiteY4" fmla="*/ 0 h 917576"/>
                <a:gd name="connsiteX5" fmla="*/ 3712334 w 3751305"/>
                <a:gd name="connsiteY5" fmla="*/ 11722 h 917576"/>
                <a:gd name="connsiteX6" fmla="*/ 3478213 w 3751305"/>
                <a:gd name="connsiteY6" fmla="*/ 454025 h 917576"/>
                <a:gd name="connsiteX7" fmla="*/ 3712334 w 3751305"/>
                <a:gd name="connsiteY7" fmla="*/ 896329 h 917576"/>
                <a:gd name="connsiteX8" fmla="*/ 3751305 w 3751305"/>
                <a:gd name="connsiteY8" fmla="*/ 917576 h 917576"/>
                <a:gd name="connsiteX9" fmla="*/ 458788 w 3751305"/>
                <a:gd name="connsiteY9" fmla="*/ 917575 h 917576"/>
                <a:gd name="connsiteX10" fmla="*/ 9321 w 3751305"/>
                <a:gd name="connsiteY10" fmla="*/ 551249 h 917576"/>
                <a:gd name="connsiteX11" fmla="*/ 0 w 3751305"/>
                <a:gd name="connsiteY11" fmla="*/ 458788 h 917576"/>
                <a:gd name="connsiteX12" fmla="*/ 9321 w 3751305"/>
                <a:gd name="connsiteY12" fmla="*/ 366326 h 917576"/>
                <a:gd name="connsiteX13" fmla="*/ 458788 w 3751305"/>
                <a:gd name="connsiteY13" fmla="*/ 0 h 91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51305" h="917576">
                  <a:moveTo>
                    <a:pt x="0" y="458787"/>
                  </a:moveTo>
                  <a:lnTo>
                    <a:pt x="0" y="458788"/>
                  </a:lnTo>
                  <a:lnTo>
                    <a:pt x="0" y="458788"/>
                  </a:lnTo>
                  <a:close/>
                  <a:moveTo>
                    <a:pt x="458788" y="0"/>
                  </a:moveTo>
                  <a:lnTo>
                    <a:pt x="3733833" y="0"/>
                  </a:lnTo>
                  <a:lnTo>
                    <a:pt x="3712334" y="11722"/>
                  </a:lnTo>
                  <a:cubicBezTo>
                    <a:pt x="3571082" y="107577"/>
                    <a:pt x="3478213" y="269907"/>
                    <a:pt x="3478213" y="454025"/>
                  </a:cubicBezTo>
                  <a:cubicBezTo>
                    <a:pt x="3478213" y="638143"/>
                    <a:pt x="3571082" y="800473"/>
                    <a:pt x="3712334" y="896329"/>
                  </a:cubicBezTo>
                  <a:lnTo>
                    <a:pt x="3751305" y="917576"/>
                  </a:lnTo>
                  <a:lnTo>
                    <a:pt x="458788" y="917575"/>
                  </a:lnTo>
                  <a:cubicBezTo>
                    <a:pt x="237079" y="917575"/>
                    <a:pt x="52101" y="760311"/>
                    <a:pt x="9321" y="551249"/>
                  </a:cubicBezTo>
                  <a:lnTo>
                    <a:pt x="0" y="458788"/>
                  </a:lnTo>
                  <a:lnTo>
                    <a:pt x="9321" y="366326"/>
                  </a:lnTo>
                  <a:cubicBezTo>
                    <a:pt x="52101" y="157264"/>
                    <a:pt x="237079" y="0"/>
                    <a:pt x="458788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Полилиния: фигура 231">
              <a:extLst>
                <a:ext uri="{FF2B5EF4-FFF2-40B4-BE49-F238E27FC236}">
                  <a16:creationId xmlns:a16="http://schemas.microsoft.com/office/drawing/2014/main" id="{D7FC1B96-57DA-4C83-90AC-E647F7A6B0BA}"/>
                </a:ext>
              </a:extLst>
            </p:cNvPr>
            <p:cNvSpPr/>
            <p:nvPr/>
          </p:nvSpPr>
          <p:spPr>
            <a:xfrm flipH="1">
              <a:off x="8111307" y="3637756"/>
              <a:ext cx="3752146" cy="917576"/>
            </a:xfrm>
            <a:custGeom>
              <a:avLst/>
              <a:gdLst>
                <a:gd name="connsiteX0" fmla="*/ 0 w 3752146"/>
                <a:gd name="connsiteY0" fmla="*/ 458787 h 917576"/>
                <a:gd name="connsiteX1" fmla="*/ 0 w 3752146"/>
                <a:gd name="connsiteY1" fmla="*/ 458788 h 917576"/>
                <a:gd name="connsiteX2" fmla="*/ 0 w 3752146"/>
                <a:gd name="connsiteY2" fmla="*/ 458788 h 917576"/>
                <a:gd name="connsiteX3" fmla="*/ 3725979 w 3752146"/>
                <a:gd name="connsiteY3" fmla="*/ 0 h 917576"/>
                <a:gd name="connsiteX4" fmla="*/ 458788 w 3752146"/>
                <a:gd name="connsiteY4" fmla="*/ 0 h 917576"/>
                <a:gd name="connsiteX5" fmla="*/ 9321 w 3752146"/>
                <a:gd name="connsiteY5" fmla="*/ 366326 h 917576"/>
                <a:gd name="connsiteX6" fmla="*/ 0 w 3752146"/>
                <a:gd name="connsiteY6" fmla="*/ 458788 h 917576"/>
                <a:gd name="connsiteX7" fmla="*/ 9321 w 3752146"/>
                <a:gd name="connsiteY7" fmla="*/ 551249 h 917576"/>
                <a:gd name="connsiteX8" fmla="*/ 458788 w 3752146"/>
                <a:gd name="connsiteY8" fmla="*/ 917575 h 917576"/>
                <a:gd name="connsiteX9" fmla="*/ 3752146 w 3752146"/>
                <a:gd name="connsiteY9" fmla="*/ 917576 h 917576"/>
                <a:gd name="connsiteX10" fmla="*/ 3708873 w 3752146"/>
                <a:gd name="connsiteY10" fmla="*/ 893948 h 917576"/>
                <a:gd name="connsiteX11" fmla="*/ 3475102 w 3752146"/>
                <a:gd name="connsiteY11" fmla="*/ 451644 h 917576"/>
                <a:gd name="connsiteX12" fmla="*/ 3708873 w 3752146"/>
                <a:gd name="connsiteY12" fmla="*/ 9340 h 91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52146" h="917576">
                  <a:moveTo>
                    <a:pt x="0" y="458787"/>
                  </a:moveTo>
                  <a:lnTo>
                    <a:pt x="0" y="458788"/>
                  </a:lnTo>
                  <a:lnTo>
                    <a:pt x="0" y="458788"/>
                  </a:lnTo>
                  <a:close/>
                  <a:moveTo>
                    <a:pt x="3725979" y="0"/>
                  </a:moveTo>
                  <a:lnTo>
                    <a:pt x="458788" y="0"/>
                  </a:lnTo>
                  <a:cubicBezTo>
                    <a:pt x="237079" y="0"/>
                    <a:pt x="52101" y="157264"/>
                    <a:pt x="9321" y="366326"/>
                  </a:cubicBezTo>
                  <a:lnTo>
                    <a:pt x="0" y="458788"/>
                  </a:lnTo>
                  <a:lnTo>
                    <a:pt x="9321" y="551249"/>
                  </a:lnTo>
                  <a:cubicBezTo>
                    <a:pt x="52101" y="760311"/>
                    <a:pt x="237079" y="917575"/>
                    <a:pt x="458788" y="917575"/>
                  </a:cubicBezTo>
                  <a:lnTo>
                    <a:pt x="3752146" y="917576"/>
                  </a:lnTo>
                  <a:lnTo>
                    <a:pt x="3708873" y="893948"/>
                  </a:lnTo>
                  <a:cubicBezTo>
                    <a:pt x="3567833" y="798092"/>
                    <a:pt x="3475102" y="635762"/>
                    <a:pt x="3475102" y="451644"/>
                  </a:cubicBezTo>
                  <a:cubicBezTo>
                    <a:pt x="3475102" y="267526"/>
                    <a:pt x="3567833" y="105196"/>
                    <a:pt x="3708873" y="934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: фигура 230">
              <a:extLst>
                <a:ext uri="{FF2B5EF4-FFF2-40B4-BE49-F238E27FC236}">
                  <a16:creationId xmlns:a16="http://schemas.microsoft.com/office/drawing/2014/main" id="{DF8407B0-C977-4E8D-ABB9-9678DED9C0ED}"/>
                </a:ext>
              </a:extLst>
            </p:cNvPr>
            <p:cNvSpPr/>
            <p:nvPr/>
          </p:nvSpPr>
          <p:spPr>
            <a:xfrm flipH="1">
              <a:off x="7547012" y="4808537"/>
              <a:ext cx="3762402" cy="917576"/>
            </a:xfrm>
            <a:custGeom>
              <a:avLst/>
              <a:gdLst>
                <a:gd name="connsiteX0" fmla="*/ 0 w 3762402"/>
                <a:gd name="connsiteY0" fmla="*/ 458787 h 917576"/>
                <a:gd name="connsiteX1" fmla="*/ 0 w 3762402"/>
                <a:gd name="connsiteY1" fmla="*/ 458788 h 917576"/>
                <a:gd name="connsiteX2" fmla="*/ 0 w 3762402"/>
                <a:gd name="connsiteY2" fmla="*/ 458788 h 917576"/>
                <a:gd name="connsiteX3" fmla="*/ 3736235 w 3762402"/>
                <a:gd name="connsiteY3" fmla="*/ 0 h 917576"/>
                <a:gd name="connsiteX4" fmla="*/ 458788 w 3762402"/>
                <a:gd name="connsiteY4" fmla="*/ 0 h 917576"/>
                <a:gd name="connsiteX5" fmla="*/ 9321 w 3762402"/>
                <a:gd name="connsiteY5" fmla="*/ 366326 h 917576"/>
                <a:gd name="connsiteX6" fmla="*/ 0 w 3762402"/>
                <a:gd name="connsiteY6" fmla="*/ 458788 h 917576"/>
                <a:gd name="connsiteX7" fmla="*/ 9321 w 3762402"/>
                <a:gd name="connsiteY7" fmla="*/ 551249 h 917576"/>
                <a:gd name="connsiteX8" fmla="*/ 458788 w 3762402"/>
                <a:gd name="connsiteY8" fmla="*/ 917575 h 917576"/>
                <a:gd name="connsiteX9" fmla="*/ 3762402 w 3762402"/>
                <a:gd name="connsiteY9" fmla="*/ 917576 h 917576"/>
                <a:gd name="connsiteX10" fmla="*/ 3720334 w 3762402"/>
                <a:gd name="connsiteY10" fmla="*/ 894606 h 917576"/>
                <a:gd name="connsiteX11" fmla="*/ 3486213 w 3762402"/>
                <a:gd name="connsiteY11" fmla="*/ 451644 h 917576"/>
                <a:gd name="connsiteX12" fmla="*/ 3720334 w 3762402"/>
                <a:gd name="connsiteY12" fmla="*/ 8682 h 91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2402" h="917576">
                  <a:moveTo>
                    <a:pt x="0" y="458787"/>
                  </a:moveTo>
                  <a:lnTo>
                    <a:pt x="0" y="458788"/>
                  </a:lnTo>
                  <a:lnTo>
                    <a:pt x="0" y="458788"/>
                  </a:lnTo>
                  <a:close/>
                  <a:moveTo>
                    <a:pt x="3736235" y="0"/>
                  </a:moveTo>
                  <a:lnTo>
                    <a:pt x="458788" y="0"/>
                  </a:lnTo>
                  <a:cubicBezTo>
                    <a:pt x="237079" y="0"/>
                    <a:pt x="52101" y="157264"/>
                    <a:pt x="9321" y="366326"/>
                  </a:cubicBezTo>
                  <a:lnTo>
                    <a:pt x="0" y="458788"/>
                  </a:lnTo>
                  <a:lnTo>
                    <a:pt x="9321" y="551249"/>
                  </a:lnTo>
                  <a:cubicBezTo>
                    <a:pt x="52101" y="760311"/>
                    <a:pt x="237079" y="917575"/>
                    <a:pt x="458788" y="917575"/>
                  </a:cubicBezTo>
                  <a:lnTo>
                    <a:pt x="3762402" y="917576"/>
                  </a:lnTo>
                  <a:lnTo>
                    <a:pt x="3720334" y="894606"/>
                  </a:lnTo>
                  <a:cubicBezTo>
                    <a:pt x="3579082" y="798608"/>
                    <a:pt x="3486213" y="636036"/>
                    <a:pt x="3486213" y="451644"/>
                  </a:cubicBezTo>
                  <a:cubicBezTo>
                    <a:pt x="3486213" y="267252"/>
                    <a:pt x="3579082" y="104681"/>
                    <a:pt x="3720334" y="868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Полилиния: фигура 232">
              <a:extLst>
                <a:ext uri="{FF2B5EF4-FFF2-40B4-BE49-F238E27FC236}">
                  <a16:creationId xmlns:a16="http://schemas.microsoft.com/office/drawing/2014/main" id="{4E2831BA-8EDF-43A7-9E9B-C9A7533BCB0D}"/>
                </a:ext>
              </a:extLst>
            </p:cNvPr>
            <p:cNvSpPr/>
            <p:nvPr/>
          </p:nvSpPr>
          <p:spPr>
            <a:xfrm flipH="1">
              <a:off x="7769991" y="2352675"/>
              <a:ext cx="3801363" cy="917576"/>
            </a:xfrm>
            <a:custGeom>
              <a:avLst/>
              <a:gdLst>
                <a:gd name="connsiteX0" fmla="*/ 0 w 3801363"/>
                <a:gd name="connsiteY0" fmla="*/ 458787 h 917576"/>
                <a:gd name="connsiteX1" fmla="*/ 0 w 3801363"/>
                <a:gd name="connsiteY1" fmla="*/ 458788 h 917576"/>
                <a:gd name="connsiteX2" fmla="*/ 0 w 3801363"/>
                <a:gd name="connsiteY2" fmla="*/ 458788 h 917576"/>
                <a:gd name="connsiteX3" fmla="*/ 3736112 w 3801363"/>
                <a:gd name="connsiteY3" fmla="*/ 0 h 917576"/>
                <a:gd name="connsiteX4" fmla="*/ 458788 w 3801363"/>
                <a:gd name="connsiteY4" fmla="*/ 0 h 917576"/>
                <a:gd name="connsiteX5" fmla="*/ 9321 w 3801363"/>
                <a:gd name="connsiteY5" fmla="*/ 366326 h 917576"/>
                <a:gd name="connsiteX6" fmla="*/ 0 w 3801363"/>
                <a:gd name="connsiteY6" fmla="*/ 458788 h 917576"/>
                <a:gd name="connsiteX7" fmla="*/ 9321 w 3801363"/>
                <a:gd name="connsiteY7" fmla="*/ 551249 h 917576"/>
                <a:gd name="connsiteX8" fmla="*/ 458788 w 3801363"/>
                <a:gd name="connsiteY8" fmla="*/ 917575 h 917576"/>
                <a:gd name="connsiteX9" fmla="*/ 3801363 w 3801363"/>
                <a:gd name="connsiteY9" fmla="*/ 917576 h 917576"/>
                <a:gd name="connsiteX10" fmla="*/ 3739036 w 3801363"/>
                <a:gd name="connsiteY10" fmla="*/ 883493 h 917576"/>
                <a:gd name="connsiteX11" fmla="*/ 3505265 w 3801363"/>
                <a:gd name="connsiteY11" fmla="*/ 440531 h 917576"/>
                <a:gd name="connsiteX12" fmla="*/ 3660565 w 3801363"/>
                <a:gd name="connsiteY12" fmla="*/ 62799 h 91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01363" h="917576">
                  <a:moveTo>
                    <a:pt x="0" y="458787"/>
                  </a:moveTo>
                  <a:lnTo>
                    <a:pt x="0" y="458788"/>
                  </a:lnTo>
                  <a:lnTo>
                    <a:pt x="0" y="458788"/>
                  </a:lnTo>
                  <a:close/>
                  <a:moveTo>
                    <a:pt x="3736112" y="0"/>
                  </a:moveTo>
                  <a:lnTo>
                    <a:pt x="458788" y="0"/>
                  </a:lnTo>
                  <a:cubicBezTo>
                    <a:pt x="237079" y="0"/>
                    <a:pt x="52101" y="157264"/>
                    <a:pt x="9321" y="366326"/>
                  </a:cubicBezTo>
                  <a:lnTo>
                    <a:pt x="0" y="458788"/>
                  </a:lnTo>
                  <a:lnTo>
                    <a:pt x="9321" y="551249"/>
                  </a:lnTo>
                  <a:cubicBezTo>
                    <a:pt x="52101" y="760311"/>
                    <a:pt x="237079" y="917575"/>
                    <a:pt x="458788" y="917575"/>
                  </a:cubicBezTo>
                  <a:lnTo>
                    <a:pt x="3801363" y="917576"/>
                  </a:lnTo>
                  <a:lnTo>
                    <a:pt x="3739036" y="883493"/>
                  </a:lnTo>
                  <a:cubicBezTo>
                    <a:pt x="3597996" y="787495"/>
                    <a:pt x="3505265" y="624923"/>
                    <a:pt x="3505265" y="440531"/>
                  </a:cubicBezTo>
                  <a:cubicBezTo>
                    <a:pt x="3505265" y="293018"/>
                    <a:pt x="3564613" y="159469"/>
                    <a:pt x="3660565" y="62799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3B521A2F-5840-46B1-837A-85EDE81218F3}"/>
                </a:ext>
              </a:extLst>
            </p:cNvPr>
            <p:cNvGrpSpPr/>
            <p:nvPr/>
          </p:nvGrpSpPr>
          <p:grpSpPr>
            <a:xfrm>
              <a:off x="7005638" y="2259013"/>
              <a:ext cx="1060450" cy="1068388"/>
              <a:chOff x="7005638" y="2259013"/>
              <a:chExt cx="1060450" cy="1068388"/>
            </a:xfrm>
          </p:grpSpPr>
          <p:sp>
            <p:nvSpPr>
              <p:cNvPr id="11" name="Oval 11">
                <a:extLst>
                  <a:ext uri="{FF2B5EF4-FFF2-40B4-BE49-F238E27FC236}">
                    <a16:creationId xmlns:a16="http://schemas.microsoft.com/office/drawing/2014/main" id="{D37B77B0-C818-4160-B0A7-4EA8580E3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9776" y="2344738"/>
                <a:ext cx="892175" cy="896938"/>
              </a:xfrm>
              <a:prstGeom prst="ellipse">
                <a:avLst/>
              </a:prstGeom>
              <a:solidFill>
                <a:srgbClr val="6C78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AE99F51A-EB52-4613-A140-BAFAB1683E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42176" y="2432051"/>
                <a:ext cx="587375" cy="609600"/>
              </a:xfrm>
              <a:custGeom>
                <a:avLst/>
                <a:gdLst>
                  <a:gd name="T0" fmla="*/ 416 w 659"/>
                  <a:gd name="T1" fmla="*/ 318 h 680"/>
                  <a:gd name="T2" fmla="*/ 425 w 659"/>
                  <a:gd name="T3" fmla="*/ 292 h 680"/>
                  <a:gd name="T4" fmla="*/ 417 w 659"/>
                  <a:gd name="T5" fmla="*/ 350 h 680"/>
                  <a:gd name="T6" fmla="*/ 472 w 659"/>
                  <a:gd name="T7" fmla="*/ 360 h 680"/>
                  <a:gd name="T8" fmla="*/ 502 w 659"/>
                  <a:gd name="T9" fmla="*/ 88 h 680"/>
                  <a:gd name="T10" fmla="*/ 395 w 659"/>
                  <a:gd name="T11" fmla="*/ 10 h 680"/>
                  <a:gd name="T12" fmla="*/ 206 w 659"/>
                  <a:gd name="T13" fmla="*/ 370 h 680"/>
                  <a:gd name="T14" fmla="*/ 251 w 659"/>
                  <a:gd name="T15" fmla="*/ 350 h 680"/>
                  <a:gd name="T16" fmla="*/ 242 w 659"/>
                  <a:gd name="T17" fmla="*/ 292 h 680"/>
                  <a:gd name="T18" fmla="*/ 291 w 659"/>
                  <a:gd name="T19" fmla="*/ 317 h 680"/>
                  <a:gd name="T20" fmla="*/ 372 w 659"/>
                  <a:gd name="T21" fmla="*/ 317 h 680"/>
                  <a:gd name="T22" fmla="*/ 469 w 659"/>
                  <a:gd name="T23" fmla="*/ 469 h 680"/>
                  <a:gd name="T24" fmla="*/ 479 w 659"/>
                  <a:gd name="T25" fmla="*/ 513 h 680"/>
                  <a:gd name="T26" fmla="*/ 558 w 659"/>
                  <a:gd name="T27" fmla="*/ 557 h 680"/>
                  <a:gd name="T28" fmla="*/ 597 w 659"/>
                  <a:gd name="T29" fmla="*/ 497 h 680"/>
                  <a:gd name="T30" fmla="*/ 581 w 659"/>
                  <a:gd name="T31" fmla="*/ 408 h 680"/>
                  <a:gd name="T32" fmla="*/ 472 w 659"/>
                  <a:gd name="T33" fmla="*/ 467 h 680"/>
                  <a:gd name="T34" fmla="*/ 69 w 659"/>
                  <a:gd name="T35" fmla="*/ 509 h 680"/>
                  <a:gd name="T36" fmla="*/ 153 w 659"/>
                  <a:gd name="T37" fmla="*/ 558 h 680"/>
                  <a:gd name="T38" fmla="*/ 184 w 659"/>
                  <a:gd name="T39" fmla="*/ 513 h 680"/>
                  <a:gd name="T40" fmla="*/ 181 w 659"/>
                  <a:gd name="T41" fmla="*/ 412 h 680"/>
                  <a:gd name="T42" fmla="*/ 90 w 659"/>
                  <a:gd name="T43" fmla="*/ 401 h 680"/>
                  <a:gd name="T44" fmla="*/ 303 w 659"/>
                  <a:gd name="T45" fmla="*/ 537 h 680"/>
                  <a:gd name="T46" fmla="*/ 391 w 659"/>
                  <a:gd name="T47" fmla="*/ 485 h 680"/>
                  <a:gd name="T48" fmla="*/ 402 w 659"/>
                  <a:gd name="T49" fmla="*/ 477 h 680"/>
                  <a:gd name="T50" fmla="*/ 385 w 659"/>
                  <a:gd name="T51" fmla="*/ 357 h 680"/>
                  <a:gd name="T52" fmla="*/ 257 w 659"/>
                  <a:gd name="T53" fmla="*/ 390 h 680"/>
                  <a:gd name="T54" fmla="*/ 259 w 659"/>
                  <a:gd name="T55" fmla="*/ 474 h 680"/>
                  <a:gd name="T56" fmla="*/ 303 w 659"/>
                  <a:gd name="T57" fmla="*/ 537 h 680"/>
                  <a:gd name="T58" fmla="*/ 555 w 659"/>
                  <a:gd name="T59" fmla="*/ 625 h 680"/>
                  <a:gd name="T60" fmla="*/ 542 w 659"/>
                  <a:gd name="T61" fmla="*/ 610 h 680"/>
                  <a:gd name="T62" fmla="*/ 524 w 659"/>
                  <a:gd name="T63" fmla="*/ 620 h 680"/>
                  <a:gd name="T64" fmla="*/ 461 w 659"/>
                  <a:gd name="T65" fmla="*/ 575 h 680"/>
                  <a:gd name="T66" fmla="*/ 382 w 659"/>
                  <a:gd name="T67" fmla="*/ 539 h 680"/>
                  <a:gd name="T68" fmla="*/ 342 w 659"/>
                  <a:gd name="T69" fmla="*/ 598 h 680"/>
                  <a:gd name="T70" fmla="*/ 321 w 659"/>
                  <a:gd name="T71" fmla="*/ 608 h 680"/>
                  <a:gd name="T72" fmla="*/ 275 w 659"/>
                  <a:gd name="T73" fmla="*/ 540 h 680"/>
                  <a:gd name="T74" fmla="*/ 185 w 659"/>
                  <a:gd name="T75" fmla="*/ 569 h 680"/>
                  <a:gd name="T76" fmla="*/ 144 w 659"/>
                  <a:gd name="T77" fmla="*/ 647 h 680"/>
                  <a:gd name="T78" fmla="*/ 126 w 659"/>
                  <a:gd name="T79" fmla="*/ 581 h 680"/>
                  <a:gd name="T80" fmla="*/ 110 w 659"/>
                  <a:gd name="T81" fmla="*/ 647 h 680"/>
                  <a:gd name="T82" fmla="*/ 82 w 659"/>
                  <a:gd name="T83" fmla="*/ 562 h 680"/>
                  <a:gd name="T84" fmla="*/ 1 w 659"/>
                  <a:gd name="T85" fmla="*/ 679 h 680"/>
                  <a:gd name="T86" fmla="*/ 642 w 659"/>
                  <a:gd name="T87" fmla="*/ 596 h 680"/>
                  <a:gd name="T88" fmla="*/ 494 w 659"/>
                  <a:gd name="T89" fmla="*/ 250 h 680"/>
                  <a:gd name="T90" fmla="*/ 432 w 659"/>
                  <a:gd name="T91" fmla="*/ 250 h 680"/>
                  <a:gd name="T92" fmla="*/ 392 w 659"/>
                  <a:gd name="T93" fmla="*/ 164 h 680"/>
                  <a:gd name="T94" fmla="*/ 174 w 659"/>
                  <a:gd name="T95" fmla="*/ 250 h 680"/>
                  <a:gd name="T96" fmla="*/ 174 w 659"/>
                  <a:gd name="T97" fmla="*/ 163 h 680"/>
                  <a:gd name="T98" fmla="*/ 242 w 659"/>
                  <a:gd name="T99" fmla="*/ 123 h 680"/>
                  <a:gd name="T100" fmla="*/ 224 w 659"/>
                  <a:gd name="T101" fmla="*/ 84 h 680"/>
                  <a:gd name="T102" fmla="*/ 382 w 659"/>
                  <a:gd name="T103" fmla="*/ 121 h 680"/>
                  <a:gd name="T104" fmla="*/ 327 w 659"/>
                  <a:gd name="T105" fmla="*/ 41 h 680"/>
                  <a:gd name="T106" fmla="*/ 425 w 659"/>
                  <a:gd name="T107" fmla="*/ 122 h 680"/>
                  <a:gd name="T108" fmla="*/ 425 w 659"/>
                  <a:gd name="T109" fmla="*/ 69 h 680"/>
                  <a:gd name="T110" fmla="*/ 425 w 659"/>
                  <a:gd name="T111" fmla="*/ 122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59" h="680">
                    <a:moveTo>
                      <a:pt x="390" y="329"/>
                    </a:moveTo>
                    <a:cubicBezTo>
                      <a:pt x="397" y="333"/>
                      <a:pt x="394" y="335"/>
                      <a:pt x="406" y="341"/>
                    </a:cubicBezTo>
                    <a:cubicBezTo>
                      <a:pt x="410" y="338"/>
                      <a:pt x="414" y="324"/>
                      <a:pt x="416" y="318"/>
                    </a:cubicBezTo>
                    <a:cubicBezTo>
                      <a:pt x="418" y="313"/>
                      <a:pt x="419" y="309"/>
                      <a:pt x="420" y="304"/>
                    </a:cubicBezTo>
                    <a:lnTo>
                      <a:pt x="423" y="295"/>
                    </a:lnTo>
                    <a:cubicBezTo>
                      <a:pt x="425" y="290"/>
                      <a:pt x="423" y="293"/>
                      <a:pt x="425" y="292"/>
                    </a:cubicBezTo>
                    <a:lnTo>
                      <a:pt x="476" y="292"/>
                    </a:lnTo>
                    <a:cubicBezTo>
                      <a:pt x="472" y="301"/>
                      <a:pt x="456" y="320"/>
                      <a:pt x="450" y="325"/>
                    </a:cubicBezTo>
                    <a:cubicBezTo>
                      <a:pt x="440" y="335"/>
                      <a:pt x="431" y="342"/>
                      <a:pt x="417" y="350"/>
                    </a:cubicBezTo>
                    <a:cubicBezTo>
                      <a:pt x="419" y="353"/>
                      <a:pt x="421" y="355"/>
                      <a:pt x="423" y="358"/>
                    </a:cubicBezTo>
                    <a:cubicBezTo>
                      <a:pt x="428" y="366"/>
                      <a:pt x="431" y="379"/>
                      <a:pt x="432" y="389"/>
                    </a:cubicBezTo>
                    <a:cubicBezTo>
                      <a:pt x="443" y="385"/>
                      <a:pt x="463" y="368"/>
                      <a:pt x="472" y="360"/>
                    </a:cubicBezTo>
                    <a:cubicBezTo>
                      <a:pt x="510" y="329"/>
                      <a:pt x="536" y="274"/>
                      <a:pt x="540" y="221"/>
                    </a:cubicBezTo>
                    <a:cubicBezTo>
                      <a:pt x="543" y="178"/>
                      <a:pt x="532" y="140"/>
                      <a:pt x="515" y="108"/>
                    </a:cubicBezTo>
                    <a:cubicBezTo>
                      <a:pt x="511" y="101"/>
                      <a:pt x="507" y="94"/>
                      <a:pt x="502" y="88"/>
                    </a:cubicBezTo>
                    <a:cubicBezTo>
                      <a:pt x="497" y="80"/>
                      <a:pt x="492" y="75"/>
                      <a:pt x="487" y="68"/>
                    </a:cubicBezTo>
                    <a:lnTo>
                      <a:pt x="451" y="36"/>
                    </a:lnTo>
                    <a:cubicBezTo>
                      <a:pt x="447" y="35"/>
                      <a:pt x="426" y="19"/>
                      <a:pt x="395" y="10"/>
                    </a:cubicBezTo>
                    <a:cubicBezTo>
                      <a:pt x="372" y="3"/>
                      <a:pt x="350" y="0"/>
                      <a:pt x="324" y="1"/>
                    </a:cubicBezTo>
                    <a:cubicBezTo>
                      <a:pt x="165" y="12"/>
                      <a:pt x="85" y="172"/>
                      <a:pt x="148" y="299"/>
                    </a:cubicBezTo>
                    <a:cubicBezTo>
                      <a:pt x="163" y="329"/>
                      <a:pt x="182" y="351"/>
                      <a:pt x="206" y="370"/>
                    </a:cubicBezTo>
                    <a:cubicBezTo>
                      <a:pt x="211" y="374"/>
                      <a:pt x="227" y="385"/>
                      <a:pt x="233" y="387"/>
                    </a:cubicBezTo>
                    <a:cubicBezTo>
                      <a:pt x="235" y="383"/>
                      <a:pt x="235" y="374"/>
                      <a:pt x="245" y="359"/>
                    </a:cubicBezTo>
                    <a:cubicBezTo>
                      <a:pt x="247" y="356"/>
                      <a:pt x="250" y="353"/>
                      <a:pt x="251" y="350"/>
                    </a:cubicBezTo>
                    <a:cubicBezTo>
                      <a:pt x="245" y="346"/>
                      <a:pt x="239" y="343"/>
                      <a:pt x="234" y="339"/>
                    </a:cubicBezTo>
                    <a:cubicBezTo>
                      <a:pt x="221" y="330"/>
                      <a:pt x="196" y="304"/>
                      <a:pt x="192" y="292"/>
                    </a:cubicBezTo>
                    <a:lnTo>
                      <a:pt x="242" y="292"/>
                    </a:lnTo>
                    <a:cubicBezTo>
                      <a:pt x="243" y="300"/>
                      <a:pt x="255" y="337"/>
                      <a:pt x="258" y="342"/>
                    </a:cubicBezTo>
                    <a:cubicBezTo>
                      <a:pt x="259" y="341"/>
                      <a:pt x="267" y="333"/>
                      <a:pt x="274" y="329"/>
                    </a:cubicBezTo>
                    <a:lnTo>
                      <a:pt x="291" y="317"/>
                    </a:lnTo>
                    <a:lnTo>
                      <a:pt x="283" y="292"/>
                    </a:lnTo>
                    <a:lnTo>
                      <a:pt x="381" y="292"/>
                    </a:lnTo>
                    <a:lnTo>
                      <a:pt x="372" y="317"/>
                    </a:lnTo>
                    <a:lnTo>
                      <a:pt x="390" y="329"/>
                    </a:lnTo>
                    <a:close/>
                    <a:moveTo>
                      <a:pt x="472" y="467"/>
                    </a:moveTo>
                    <a:lnTo>
                      <a:pt x="469" y="469"/>
                    </a:lnTo>
                    <a:cubicBezTo>
                      <a:pt x="468" y="469"/>
                      <a:pt x="468" y="469"/>
                      <a:pt x="467" y="470"/>
                    </a:cubicBezTo>
                    <a:cubicBezTo>
                      <a:pt x="461" y="477"/>
                      <a:pt x="469" y="503"/>
                      <a:pt x="475" y="509"/>
                    </a:cubicBezTo>
                    <a:cubicBezTo>
                      <a:pt x="477" y="512"/>
                      <a:pt x="478" y="509"/>
                      <a:pt x="479" y="513"/>
                    </a:cubicBezTo>
                    <a:cubicBezTo>
                      <a:pt x="482" y="524"/>
                      <a:pt x="482" y="528"/>
                      <a:pt x="488" y="538"/>
                    </a:cubicBezTo>
                    <a:cubicBezTo>
                      <a:pt x="492" y="546"/>
                      <a:pt x="498" y="552"/>
                      <a:pt x="505" y="556"/>
                    </a:cubicBezTo>
                    <a:cubicBezTo>
                      <a:pt x="520" y="566"/>
                      <a:pt x="542" y="567"/>
                      <a:pt x="558" y="557"/>
                    </a:cubicBezTo>
                    <a:cubicBezTo>
                      <a:pt x="572" y="549"/>
                      <a:pt x="579" y="535"/>
                      <a:pt x="584" y="515"/>
                    </a:cubicBezTo>
                    <a:lnTo>
                      <a:pt x="585" y="514"/>
                    </a:lnTo>
                    <a:cubicBezTo>
                      <a:pt x="592" y="512"/>
                      <a:pt x="594" y="507"/>
                      <a:pt x="597" y="497"/>
                    </a:cubicBezTo>
                    <a:cubicBezTo>
                      <a:pt x="598" y="493"/>
                      <a:pt x="599" y="488"/>
                      <a:pt x="600" y="484"/>
                    </a:cubicBezTo>
                    <a:cubicBezTo>
                      <a:pt x="600" y="477"/>
                      <a:pt x="600" y="475"/>
                      <a:pt x="596" y="471"/>
                    </a:cubicBezTo>
                    <a:cubicBezTo>
                      <a:pt x="596" y="458"/>
                      <a:pt x="607" y="418"/>
                      <a:pt x="581" y="408"/>
                    </a:cubicBezTo>
                    <a:cubicBezTo>
                      <a:pt x="575" y="406"/>
                      <a:pt x="566" y="386"/>
                      <a:pt x="537" y="386"/>
                    </a:cubicBezTo>
                    <a:cubicBezTo>
                      <a:pt x="514" y="386"/>
                      <a:pt x="496" y="399"/>
                      <a:pt x="486" y="410"/>
                    </a:cubicBezTo>
                    <a:cubicBezTo>
                      <a:pt x="473" y="425"/>
                      <a:pt x="465" y="441"/>
                      <a:pt x="472" y="467"/>
                    </a:cubicBezTo>
                    <a:close/>
                    <a:moveTo>
                      <a:pt x="67" y="467"/>
                    </a:moveTo>
                    <a:cubicBezTo>
                      <a:pt x="62" y="470"/>
                      <a:pt x="60" y="469"/>
                      <a:pt x="59" y="477"/>
                    </a:cubicBezTo>
                    <a:cubicBezTo>
                      <a:pt x="59" y="485"/>
                      <a:pt x="64" y="504"/>
                      <a:pt x="69" y="509"/>
                    </a:cubicBezTo>
                    <a:cubicBezTo>
                      <a:pt x="71" y="512"/>
                      <a:pt x="72" y="511"/>
                      <a:pt x="73" y="514"/>
                    </a:cubicBezTo>
                    <a:cubicBezTo>
                      <a:pt x="76" y="522"/>
                      <a:pt x="75" y="526"/>
                      <a:pt x="82" y="539"/>
                    </a:cubicBezTo>
                    <a:cubicBezTo>
                      <a:pt x="97" y="564"/>
                      <a:pt x="130" y="572"/>
                      <a:pt x="153" y="558"/>
                    </a:cubicBezTo>
                    <a:cubicBezTo>
                      <a:pt x="167" y="549"/>
                      <a:pt x="174" y="536"/>
                      <a:pt x="178" y="515"/>
                    </a:cubicBezTo>
                    <a:lnTo>
                      <a:pt x="181" y="515"/>
                    </a:lnTo>
                    <a:cubicBezTo>
                      <a:pt x="184" y="514"/>
                      <a:pt x="182" y="515"/>
                      <a:pt x="184" y="513"/>
                    </a:cubicBezTo>
                    <a:cubicBezTo>
                      <a:pt x="189" y="509"/>
                      <a:pt x="194" y="491"/>
                      <a:pt x="194" y="484"/>
                    </a:cubicBezTo>
                    <a:cubicBezTo>
                      <a:pt x="195" y="478"/>
                      <a:pt x="194" y="475"/>
                      <a:pt x="190" y="472"/>
                    </a:cubicBezTo>
                    <a:cubicBezTo>
                      <a:pt x="193" y="451"/>
                      <a:pt x="198" y="424"/>
                      <a:pt x="181" y="412"/>
                    </a:cubicBezTo>
                    <a:cubicBezTo>
                      <a:pt x="176" y="408"/>
                      <a:pt x="177" y="413"/>
                      <a:pt x="170" y="404"/>
                    </a:cubicBezTo>
                    <a:cubicBezTo>
                      <a:pt x="167" y="401"/>
                      <a:pt x="165" y="398"/>
                      <a:pt x="160" y="395"/>
                    </a:cubicBezTo>
                    <a:cubicBezTo>
                      <a:pt x="136" y="380"/>
                      <a:pt x="112" y="385"/>
                      <a:pt x="90" y="401"/>
                    </a:cubicBezTo>
                    <a:cubicBezTo>
                      <a:pt x="81" y="409"/>
                      <a:pt x="70" y="421"/>
                      <a:pt x="66" y="434"/>
                    </a:cubicBezTo>
                    <a:cubicBezTo>
                      <a:pt x="62" y="448"/>
                      <a:pt x="64" y="454"/>
                      <a:pt x="67" y="467"/>
                    </a:cubicBezTo>
                    <a:close/>
                    <a:moveTo>
                      <a:pt x="303" y="537"/>
                    </a:moveTo>
                    <a:cubicBezTo>
                      <a:pt x="315" y="540"/>
                      <a:pt x="321" y="545"/>
                      <a:pt x="335" y="543"/>
                    </a:cubicBezTo>
                    <a:cubicBezTo>
                      <a:pt x="346" y="541"/>
                      <a:pt x="356" y="538"/>
                      <a:pt x="363" y="533"/>
                    </a:cubicBezTo>
                    <a:cubicBezTo>
                      <a:pt x="378" y="523"/>
                      <a:pt x="387" y="507"/>
                      <a:pt x="391" y="485"/>
                    </a:cubicBezTo>
                    <a:cubicBezTo>
                      <a:pt x="392" y="485"/>
                      <a:pt x="392" y="484"/>
                      <a:pt x="392" y="484"/>
                    </a:cubicBezTo>
                    <a:cubicBezTo>
                      <a:pt x="392" y="485"/>
                      <a:pt x="393" y="484"/>
                      <a:pt x="393" y="484"/>
                    </a:cubicBezTo>
                    <a:cubicBezTo>
                      <a:pt x="397" y="483"/>
                      <a:pt x="399" y="484"/>
                      <a:pt x="402" y="477"/>
                    </a:cubicBezTo>
                    <a:cubicBezTo>
                      <a:pt x="406" y="469"/>
                      <a:pt x="417" y="438"/>
                      <a:pt x="405" y="434"/>
                    </a:cubicBezTo>
                    <a:cubicBezTo>
                      <a:pt x="408" y="416"/>
                      <a:pt x="417" y="373"/>
                      <a:pt x="392" y="360"/>
                    </a:cubicBezTo>
                    <a:cubicBezTo>
                      <a:pt x="389" y="359"/>
                      <a:pt x="387" y="359"/>
                      <a:pt x="385" y="357"/>
                    </a:cubicBezTo>
                    <a:cubicBezTo>
                      <a:pt x="378" y="349"/>
                      <a:pt x="376" y="346"/>
                      <a:pt x="366" y="340"/>
                    </a:cubicBezTo>
                    <a:cubicBezTo>
                      <a:pt x="355" y="333"/>
                      <a:pt x="343" y="331"/>
                      <a:pt x="327" y="332"/>
                    </a:cubicBezTo>
                    <a:cubicBezTo>
                      <a:pt x="295" y="334"/>
                      <a:pt x="266" y="360"/>
                      <a:pt x="257" y="390"/>
                    </a:cubicBezTo>
                    <a:cubicBezTo>
                      <a:pt x="253" y="406"/>
                      <a:pt x="254" y="414"/>
                      <a:pt x="258" y="428"/>
                    </a:cubicBezTo>
                    <a:cubicBezTo>
                      <a:pt x="244" y="430"/>
                      <a:pt x="249" y="445"/>
                      <a:pt x="253" y="459"/>
                    </a:cubicBezTo>
                    <a:cubicBezTo>
                      <a:pt x="255" y="464"/>
                      <a:pt x="256" y="469"/>
                      <a:pt x="259" y="474"/>
                    </a:cubicBezTo>
                    <a:cubicBezTo>
                      <a:pt x="265" y="484"/>
                      <a:pt x="265" y="474"/>
                      <a:pt x="267" y="487"/>
                    </a:cubicBezTo>
                    <a:cubicBezTo>
                      <a:pt x="271" y="503"/>
                      <a:pt x="278" y="518"/>
                      <a:pt x="290" y="528"/>
                    </a:cubicBezTo>
                    <a:lnTo>
                      <a:pt x="303" y="537"/>
                    </a:lnTo>
                    <a:close/>
                    <a:moveTo>
                      <a:pt x="576" y="562"/>
                    </a:moveTo>
                    <a:cubicBezTo>
                      <a:pt x="574" y="564"/>
                      <a:pt x="564" y="598"/>
                      <a:pt x="562" y="604"/>
                    </a:cubicBezTo>
                    <a:cubicBezTo>
                      <a:pt x="560" y="611"/>
                      <a:pt x="558" y="618"/>
                      <a:pt x="555" y="625"/>
                    </a:cubicBezTo>
                    <a:cubicBezTo>
                      <a:pt x="554" y="630"/>
                      <a:pt x="551" y="643"/>
                      <a:pt x="548" y="646"/>
                    </a:cubicBezTo>
                    <a:cubicBezTo>
                      <a:pt x="546" y="641"/>
                      <a:pt x="543" y="634"/>
                      <a:pt x="541" y="627"/>
                    </a:cubicBezTo>
                    <a:cubicBezTo>
                      <a:pt x="537" y="616"/>
                      <a:pt x="536" y="620"/>
                      <a:pt x="542" y="610"/>
                    </a:cubicBezTo>
                    <a:cubicBezTo>
                      <a:pt x="550" y="597"/>
                      <a:pt x="551" y="581"/>
                      <a:pt x="530" y="581"/>
                    </a:cubicBezTo>
                    <a:cubicBezTo>
                      <a:pt x="510" y="582"/>
                      <a:pt x="513" y="599"/>
                      <a:pt x="520" y="611"/>
                    </a:cubicBezTo>
                    <a:cubicBezTo>
                      <a:pt x="522" y="614"/>
                      <a:pt x="525" y="616"/>
                      <a:pt x="524" y="620"/>
                    </a:cubicBezTo>
                    <a:lnTo>
                      <a:pt x="514" y="647"/>
                    </a:lnTo>
                    <a:cubicBezTo>
                      <a:pt x="510" y="639"/>
                      <a:pt x="488" y="570"/>
                      <a:pt x="487" y="562"/>
                    </a:cubicBezTo>
                    <a:cubicBezTo>
                      <a:pt x="483" y="563"/>
                      <a:pt x="468" y="572"/>
                      <a:pt x="461" y="575"/>
                    </a:cubicBezTo>
                    <a:cubicBezTo>
                      <a:pt x="456" y="577"/>
                      <a:pt x="452" y="572"/>
                      <a:pt x="448" y="570"/>
                    </a:cubicBezTo>
                    <a:cubicBezTo>
                      <a:pt x="435" y="564"/>
                      <a:pt x="424" y="561"/>
                      <a:pt x="407" y="553"/>
                    </a:cubicBezTo>
                    <a:lnTo>
                      <a:pt x="382" y="539"/>
                    </a:lnTo>
                    <a:lnTo>
                      <a:pt x="350" y="641"/>
                    </a:lnTo>
                    <a:cubicBezTo>
                      <a:pt x="348" y="638"/>
                      <a:pt x="344" y="624"/>
                      <a:pt x="342" y="618"/>
                    </a:cubicBezTo>
                    <a:cubicBezTo>
                      <a:pt x="337" y="605"/>
                      <a:pt x="336" y="608"/>
                      <a:pt x="342" y="598"/>
                    </a:cubicBezTo>
                    <a:cubicBezTo>
                      <a:pt x="352" y="582"/>
                      <a:pt x="354" y="563"/>
                      <a:pt x="330" y="563"/>
                    </a:cubicBezTo>
                    <a:cubicBezTo>
                      <a:pt x="304" y="562"/>
                      <a:pt x="306" y="581"/>
                      <a:pt x="316" y="597"/>
                    </a:cubicBezTo>
                    <a:cubicBezTo>
                      <a:pt x="318" y="601"/>
                      <a:pt x="321" y="603"/>
                      <a:pt x="321" y="608"/>
                    </a:cubicBezTo>
                    <a:lnTo>
                      <a:pt x="308" y="641"/>
                    </a:lnTo>
                    <a:lnTo>
                      <a:pt x="278" y="545"/>
                    </a:lnTo>
                    <a:cubicBezTo>
                      <a:pt x="276" y="539"/>
                      <a:pt x="277" y="540"/>
                      <a:pt x="275" y="540"/>
                    </a:cubicBezTo>
                    <a:cubicBezTo>
                      <a:pt x="269" y="545"/>
                      <a:pt x="235" y="561"/>
                      <a:pt x="224" y="565"/>
                    </a:cubicBezTo>
                    <a:cubicBezTo>
                      <a:pt x="218" y="568"/>
                      <a:pt x="210" y="570"/>
                      <a:pt x="204" y="574"/>
                    </a:cubicBezTo>
                    <a:cubicBezTo>
                      <a:pt x="199" y="577"/>
                      <a:pt x="198" y="576"/>
                      <a:pt x="185" y="569"/>
                    </a:cubicBezTo>
                    <a:cubicBezTo>
                      <a:pt x="181" y="567"/>
                      <a:pt x="175" y="563"/>
                      <a:pt x="172" y="562"/>
                    </a:cubicBezTo>
                    <a:cubicBezTo>
                      <a:pt x="170" y="568"/>
                      <a:pt x="167" y="576"/>
                      <a:pt x="165" y="583"/>
                    </a:cubicBezTo>
                    <a:cubicBezTo>
                      <a:pt x="161" y="596"/>
                      <a:pt x="147" y="641"/>
                      <a:pt x="144" y="647"/>
                    </a:cubicBezTo>
                    <a:cubicBezTo>
                      <a:pt x="142" y="642"/>
                      <a:pt x="139" y="634"/>
                      <a:pt x="137" y="629"/>
                    </a:cubicBezTo>
                    <a:cubicBezTo>
                      <a:pt x="133" y="617"/>
                      <a:pt x="132" y="620"/>
                      <a:pt x="138" y="610"/>
                    </a:cubicBezTo>
                    <a:cubicBezTo>
                      <a:pt x="146" y="597"/>
                      <a:pt x="146" y="581"/>
                      <a:pt x="126" y="581"/>
                    </a:cubicBezTo>
                    <a:cubicBezTo>
                      <a:pt x="106" y="582"/>
                      <a:pt x="109" y="598"/>
                      <a:pt x="116" y="610"/>
                    </a:cubicBezTo>
                    <a:cubicBezTo>
                      <a:pt x="121" y="619"/>
                      <a:pt x="121" y="614"/>
                      <a:pt x="116" y="628"/>
                    </a:cubicBezTo>
                    <a:cubicBezTo>
                      <a:pt x="115" y="633"/>
                      <a:pt x="112" y="643"/>
                      <a:pt x="110" y="647"/>
                    </a:cubicBezTo>
                    <a:cubicBezTo>
                      <a:pt x="104" y="633"/>
                      <a:pt x="100" y="618"/>
                      <a:pt x="96" y="604"/>
                    </a:cubicBezTo>
                    <a:cubicBezTo>
                      <a:pt x="94" y="597"/>
                      <a:pt x="91" y="590"/>
                      <a:pt x="89" y="583"/>
                    </a:cubicBezTo>
                    <a:cubicBezTo>
                      <a:pt x="87" y="577"/>
                      <a:pt x="85" y="566"/>
                      <a:pt x="82" y="562"/>
                    </a:cubicBezTo>
                    <a:lnTo>
                      <a:pt x="49" y="579"/>
                    </a:lnTo>
                    <a:cubicBezTo>
                      <a:pt x="24" y="590"/>
                      <a:pt x="6" y="591"/>
                      <a:pt x="2" y="630"/>
                    </a:cubicBezTo>
                    <a:cubicBezTo>
                      <a:pt x="1" y="644"/>
                      <a:pt x="0" y="665"/>
                      <a:pt x="1" y="679"/>
                    </a:cubicBezTo>
                    <a:lnTo>
                      <a:pt x="658" y="680"/>
                    </a:lnTo>
                    <a:cubicBezTo>
                      <a:pt x="659" y="667"/>
                      <a:pt x="658" y="644"/>
                      <a:pt x="656" y="631"/>
                    </a:cubicBezTo>
                    <a:cubicBezTo>
                      <a:pt x="655" y="616"/>
                      <a:pt x="651" y="603"/>
                      <a:pt x="642" y="596"/>
                    </a:cubicBezTo>
                    <a:cubicBezTo>
                      <a:pt x="631" y="586"/>
                      <a:pt x="583" y="570"/>
                      <a:pt x="576" y="562"/>
                    </a:cubicBezTo>
                    <a:close/>
                    <a:moveTo>
                      <a:pt x="432" y="250"/>
                    </a:moveTo>
                    <a:lnTo>
                      <a:pt x="494" y="250"/>
                    </a:lnTo>
                    <a:cubicBezTo>
                      <a:pt x="502" y="204"/>
                      <a:pt x="501" y="209"/>
                      <a:pt x="494" y="164"/>
                    </a:cubicBezTo>
                    <a:lnTo>
                      <a:pt x="433" y="163"/>
                    </a:lnTo>
                    <a:cubicBezTo>
                      <a:pt x="435" y="195"/>
                      <a:pt x="435" y="219"/>
                      <a:pt x="432" y="250"/>
                    </a:cubicBezTo>
                    <a:close/>
                    <a:moveTo>
                      <a:pt x="275" y="250"/>
                    </a:moveTo>
                    <a:lnTo>
                      <a:pt x="391" y="250"/>
                    </a:lnTo>
                    <a:cubicBezTo>
                      <a:pt x="393" y="228"/>
                      <a:pt x="398" y="186"/>
                      <a:pt x="392" y="164"/>
                    </a:cubicBezTo>
                    <a:cubicBezTo>
                      <a:pt x="384" y="162"/>
                      <a:pt x="292" y="163"/>
                      <a:pt x="276" y="163"/>
                    </a:cubicBezTo>
                    <a:cubicBezTo>
                      <a:pt x="273" y="197"/>
                      <a:pt x="271" y="217"/>
                      <a:pt x="275" y="250"/>
                    </a:cubicBezTo>
                    <a:close/>
                    <a:moveTo>
                      <a:pt x="174" y="250"/>
                    </a:moveTo>
                    <a:lnTo>
                      <a:pt x="234" y="250"/>
                    </a:lnTo>
                    <a:cubicBezTo>
                      <a:pt x="231" y="218"/>
                      <a:pt x="231" y="195"/>
                      <a:pt x="234" y="164"/>
                    </a:cubicBezTo>
                    <a:lnTo>
                      <a:pt x="174" y="163"/>
                    </a:lnTo>
                    <a:cubicBezTo>
                      <a:pt x="166" y="208"/>
                      <a:pt x="166" y="206"/>
                      <a:pt x="174" y="250"/>
                    </a:cubicBezTo>
                    <a:close/>
                    <a:moveTo>
                      <a:pt x="192" y="122"/>
                    </a:moveTo>
                    <a:lnTo>
                      <a:pt x="242" y="123"/>
                    </a:lnTo>
                    <a:cubicBezTo>
                      <a:pt x="247" y="105"/>
                      <a:pt x="253" y="88"/>
                      <a:pt x="260" y="72"/>
                    </a:cubicBezTo>
                    <a:cubicBezTo>
                      <a:pt x="262" y="67"/>
                      <a:pt x="265" y="61"/>
                      <a:pt x="267" y="56"/>
                    </a:cubicBezTo>
                    <a:cubicBezTo>
                      <a:pt x="253" y="60"/>
                      <a:pt x="234" y="75"/>
                      <a:pt x="224" y="84"/>
                    </a:cubicBezTo>
                    <a:cubicBezTo>
                      <a:pt x="215" y="91"/>
                      <a:pt x="197" y="110"/>
                      <a:pt x="192" y="122"/>
                    </a:cubicBezTo>
                    <a:close/>
                    <a:moveTo>
                      <a:pt x="285" y="122"/>
                    </a:moveTo>
                    <a:cubicBezTo>
                      <a:pt x="298" y="122"/>
                      <a:pt x="377" y="123"/>
                      <a:pt x="382" y="121"/>
                    </a:cubicBezTo>
                    <a:cubicBezTo>
                      <a:pt x="378" y="106"/>
                      <a:pt x="372" y="89"/>
                      <a:pt x="365" y="75"/>
                    </a:cubicBezTo>
                    <a:cubicBezTo>
                      <a:pt x="362" y="68"/>
                      <a:pt x="352" y="50"/>
                      <a:pt x="348" y="44"/>
                    </a:cubicBezTo>
                    <a:cubicBezTo>
                      <a:pt x="345" y="40"/>
                      <a:pt x="332" y="41"/>
                      <a:pt x="327" y="41"/>
                    </a:cubicBezTo>
                    <a:cubicBezTo>
                      <a:pt x="322" y="42"/>
                      <a:pt x="323" y="41"/>
                      <a:pt x="321" y="44"/>
                    </a:cubicBezTo>
                    <a:cubicBezTo>
                      <a:pt x="309" y="61"/>
                      <a:pt x="289" y="103"/>
                      <a:pt x="285" y="122"/>
                    </a:cubicBezTo>
                    <a:close/>
                    <a:moveTo>
                      <a:pt x="425" y="122"/>
                    </a:moveTo>
                    <a:lnTo>
                      <a:pt x="476" y="123"/>
                    </a:lnTo>
                    <a:cubicBezTo>
                      <a:pt x="473" y="113"/>
                      <a:pt x="451" y="89"/>
                      <a:pt x="445" y="84"/>
                    </a:cubicBezTo>
                    <a:cubicBezTo>
                      <a:pt x="438" y="79"/>
                      <a:pt x="433" y="74"/>
                      <a:pt x="425" y="69"/>
                    </a:cubicBezTo>
                    <a:cubicBezTo>
                      <a:pt x="421" y="66"/>
                      <a:pt x="408" y="58"/>
                      <a:pt x="402" y="56"/>
                    </a:cubicBezTo>
                    <a:lnTo>
                      <a:pt x="415" y="88"/>
                    </a:lnTo>
                    <a:cubicBezTo>
                      <a:pt x="419" y="99"/>
                      <a:pt x="422" y="111"/>
                      <a:pt x="425" y="12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B44D2503-CB30-41B2-A421-AEF649102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5638" y="2259013"/>
                <a:ext cx="1060450" cy="1068388"/>
              </a:xfrm>
              <a:prstGeom prst="ellipse">
                <a:avLst/>
              </a:prstGeom>
              <a:noFill/>
              <a:ln w="44450" cap="flat">
                <a:solidFill>
                  <a:srgbClr val="6C78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03EFE501-AFE1-46E4-8F86-232C92572AA4}"/>
                </a:ext>
              </a:extLst>
            </p:cNvPr>
            <p:cNvGrpSpPr/>
            <p:nvPr/>
          </p:nvGrpSpPr>
          <p:grpSpPr>
            <a:xfrm>
              <a:off x="3776663" y="3563938"/>
              <a:ext cx="1062038" cy="1068388"/>
              <a:chOff x="3776663" y="3563938"/>
              <a:chExt cx="1062038" cy="1068388"/>
            </a:xfrm>
          </p:grpSpPr>
          <p:sp>
            <p:nvSpPr>
              <p:cNvPr id="14" name="Oval 14">
                <a:extLst>
                  <a:ext uri="{FF2B5EF4-FFF2-40B4-BE49-F238E27FC236}">
                    <a16:creationId xmlns:a16="http://schemas.microsoft.com/office/drawing/2014/main" id="{50337ED3-4195-4A43-AEED-3AB334690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6663" y="3563938"/>
                <a:ext cx="1062038" cy="1068388"/>
              </a:xfrm>
              <a:prstGeom prst="ellipse">
                <a:avLst/>
              </a:prstGeom>
              <a:noFill/>
              <a:ln w="44450" cap="flat">
                <a:solidFill>
                  <a:srgbClr val="05967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68EC185-9C0F-490B-B6CF-9AD359998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1" y="3651251"/>
                <a:ext cx="892175" cy="895350"/>
              </a:xfrm>
              <a:prstGeom prst="ellipse">
                <a:avLst/>
              </a:prstGeom>
              <a:solidFill>
                <a:srgbClr val="059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291EEB1-0746-4380-B205-8D1031B83C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4788" y="3827463"/>
                <a:ext cx="554038" cy="558800"/>
              </a:xfrm>
              <a:custGeom>
                <a:avLst/>
                <a:gdLst>
                  <a:gd name="T0" fmla="*/ 225 w 621"/>
                  <a:gd name="T1" fmla="*/ 445 h 622"/>
                  <a:gd name="T2" fmla="*/ 334 w 621"/>
                  <a:gd name="T3" fmla="*/ 426 h 622"/>
                  <a:gd name="T4" fmla="*/ 440 w 621"/>
                  <a:gd name="T5" fmla="*/ 350 h 622"/>
                  <a:gd name="T6" fmla="*/ 486 w 621"/>
                  <a:gd name="T7" fmla="*/ 307 h 622"/>
                  <a:gd name="T8" fmla="*/ 520 w 621"/>
                  <a:gd name="T9" fmla="*/ 268 h 622"/>
                  <a:gd name="T10" fmla="*/ 477 w 621"/>
                  <a:gd name="T11" fmla="*/ 117 h 622"/>
                  <a:gd name="T12" fmla="*/ 396 w 621"/>
                  <a:gd name="T13" fmla="*/ 72 h 622"/>
                  <a:gd name="T14" fmla="*/ 306 w 621"/>
                  <a:gd name="T15" fmla="*/ 145 h 622"/>
                  <a:gd name="T16" fmla="*/ 220 w 621"/>
                  <a:gd name="T17" fmla="*/ 249 h 622"/>
                  <a:gd name="T18" fmla="*/ 159 w 621"/>
                  <a:gd name="T19" fmla="*/ 358 h 622"/>
                  <a:gd name="T20" fmla="*/ 386 w 621"/>
                  <a:gd name="T21" fmla="*/ 239 h 622"/>
                  <a:gd name="T22" fmla="*/ 378 w 621"/>
                  <a:gd name="T23" fmla="*/ 216 h 622"/>
                  <a:gd name="T24" fmla="*/ 21 w 621"/>
                  <a:gd name="T25" fmla="*/ 604 h 622"/>
                  <a:gd name="T26" fmla="*/ 12 w 621"/>
                  <a:gd name="T27" fmla="*/ 550 h 622"/>
                  <a:gd name="T28" fmla="*/ 22 w 621"/>
                  <a:gd name="T29" fmla="*/ 540 h 622"/>
                  <a:gd name="T30" fmla="*/ 51 w 621"/>
                  <a:gd name="T31" fmla="*/ 612 h 622"/>
                  <a:gd name="T32" fmla="*/ 65 w 621"/>
                  <a:gd name="T33" fmla="*/ 603 h 622"/>
                  <a:gd name="T34" fmla="*/ 32 w 621"/>
                  <a:gd name="T35" fmla="*/ 529 h 622"/>
                  <a:gd name="T36" fmla="*/ 86 w 621"/>
                  <a:gd name="T37" fmla="*/ 496 h 622"/>
                  <a:gd name="T38" fmla="*/ 86 w 621"/>
                  <a:gd name="T39" fmla="*/ 476 h 622"/>
                  <a:gd name="T40" fmla="*/ 69 w 621"/>
                  <a:gd name="T41" fmla="*/ 589 h 622"/>
                  <a:gd name="T42" fmla="*/ 128 w 621"/>
                  <a:gd name="T43" fmla="*/ 541 h 622"/>
                  <a:gd name="T44" fmla="*/ 130 w 621"/>
                  <a:gd name="T45" fmla="*/ 518 h 622"/>
                  <a:gd name="T46" fmla="*/ 65 w 621"/>
                  <a:gd name="T47" fmla="*/ 583 h 622"/>
                  <a:gd name="T48" fmla="*/ 26 w 621"/>
                  <a:gd name="T49" fmla="*/ 589 h 622"/>
                  <a:gd name="T50" fmla="*/ 37 w 621"/>
                  <a:gd name="T51" fmla="*/ 588 h 622"/>
                  <a:gd name="T52" fmla="*/ 107 w 621"/>
                  <a:gd name="T53" fmla="*/ 495 h 622"/>
                  <a:gd name="T54" fmla="*/ 177 w 621"/>
                  <a:gd name="T55" fmla="*/ 487 h 622"/>
                  <a:gd name="T56" fmla="*/ 138 w 621"/>
                  <a:gd name="T57" fmla="*/ 422 h 622"/>
                  <a:gd name="T58" fmla="*/ 575 w 621"/>
                  <a:gd name="T59" fmla="*/ 184 h 622"/>
                  <a:gd name="T60" fmla="*/ 457 w 621"/>
                  <a:gd name="T61" fmla="*/ 37 h 622"/>
                  <a:gd name="T62" fmla="*/ 575 w 621"/>
                  <a:gd name="T63" fmla="*/ 184 h 622"/>
                  <a:gd name="T64" fmla="*/ 482 w 621"/>
                  <a:gd name="T65" fmla="*/ 27 h 622"/>
                  <a:gd name="T66" fmla="*/ 587 w 621"/>
                  <a:gd name="T67" fmla="*/ 135 h 622"/>
                  <a:gd name="T68" fmla="*/ 600 w 621"/>
                  <a:gd name="T69" fmla="*/ 126 h 622"/>
                  <a:gd name="T70" fmla="*/ 621 w 621"/>
                  <a:gd name="T71" fmla="*/ 0 h 622"/>
                  <a:gd name="T72" fmla="*/ 286 w 621"/>
                  <a:gd name="T73" fmla="*/ 487 h 622"/>
                  <a:gd name="T74" fmla="*/ 285 w 621"/>
                  <a:gd name="T75" fmla="*/ 590 h 622"/>
                  <a:gd name="T76" fmla="*/ 267 w 621"/>
                  <a:gd name="T77" fmla="*/ 622 h 622"/>
                  <a:gd name="T78" fmla="*/ 310 w 621"/>
                  <a:gd name="T79" fmla="*/ 596 h 622"/>
                  <a:gd name="T80" fmla="*/ 379 w 621"/>
                  <a:gd name="T81" fmla="*/ 535 h 622"/>
                  <a:gd name="T82" fmla="*/ 410 w 621"/>
                  <a:gd name="T83" fmla="*/ 483 h 622"/>
                  <a:gd name="T84" fmla="*/ 414 w 621"/>
                  <a:gd name="T85" fmla="*/ 401 h 622"/>
                  <a:gd name="T86" fmla="*/ 281 w 621"/>
                  <a:gd name="T87" fmla="*/ 479 h 622"/>
                  <a:gd name="T88" fmla="*/ 38 w 621"/>
                  <a:gd name="T89" fmla="*/ 334 h 622"/>
                  <a:gd name="T90" fmla="*/ 138 w 621"/>
                  <a:gd name="T91" fmla="*/ 338 h 622"/>
                  <a:gd name="T92" fmla="*/ 194 w 621"/>
                  <a:gd name="T93" fmla="*/ 248 h 622"/>
                  <a:gd name="T94" fmla="*/ 103 w 621"/>
                  <a:gd name="T95" fmla="*/ 230 h 622"/>
                  <a:gd name="T96" fmla="*/ 31 w 621"/>
                  <a:gd name="T97" fmla="*/ 304 h 622"/>
                  <a:gd name="T98" fmla="*/ 352 w 621"/>
                  <a:gd name="T99" fmla="*/ 214 h 622"/>
                  <a:gd name="T100" fmla="*/ 369 w 621"/>
                  <a:gd name="T101" fmla="*/ 18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1" h="622">
                    <a:moveTo>
                      <a:pt x="153" y="373"/>
                    </a:moveTo>
                    <a:lnTo>
                      <a:pt x="177" y="397"/>
                    </a:lnTo>
                    <a:cubicBezTo>
                      <a:pt x="182" y="401"/>
                      <a:pt x="221" y="442"/>
                      <a:pt x="225" y="445"/>
                    </a:cubicBezTo>
                    <a:lnTo>
                      <a:pt x="244" y="462"/>
                    </a:lnTo>
                    <a:cubicBezTo>
                      <a:pt x="245" y="464"/>
                      <a:pt x="249" y="468"/>
                      <a:pt x="251" y="468"/>
                    </a:cubicBezTo>
                    <a:cubicBezTo>
                      <a:pt x="257" y="468"/>
                      <a:pt x="319" y="434"/>
                      <a:pt x="334" y="426"/>
                    </a:cubicBezTo>
                    <a:cubicBezTo>
                      <a:pt x="344" y="421"/>
                      <a:pt x="359" y="411"/>
                      <a:pt x="368" y="405"/>
                    </a:cubicBezTo>
                    <a:lnTo>
                      <a:pt x="435" y="355"/>
                    </a:lnTo>
                    <a:cubicBezTo>
                      <a:pt x="437" y="353"/>
                      <a:pt x="438" y="352"/>
                      <a:pt x="440" y="350"/>
                    </a:cubicBezTo>
                    <a:cubicBezTo>
                      <a:pt x="442" y="349"/>
                      <a:pt x="443" y="348"/>
                      <a:pt x="445" y="346"/>
                    </a:cubicBezTo>
                    <a:cubicBezTo>
                      <a:pt x="450" y="341"/>
                      <a:pt x="461" y="332"/>
                      <a:pt x="468" y="325"/>
                    </a:cubicBezTo>
                    <a:cubicBezTo>
                      <a:pt x="474" y="319"/>
                      <a:pt x="480" y="313"/>
                      <a:pt x="486" y="307"/>
                    </a:cubicBezTo>
                    <a:lnTo>
                      <a:pt x="503" y="288"/>
                    </a:lnTo>
                    <a:cubicBezTo>
                      <a:pt x="506" y="284"/>
                      <a:pt x="509" y="282"/>
                      <a:pt x="512" y="278"/>
                    </a:cubicBezTo>
                    <a:cubicBezTo>
                      <a:pt x="515" y="275"/>
                      <a:pt x="517" y="272"/>
                      <a:pt x="520" y="268"/>
                    </a:cubicBezTo>
                    <a:lnTo>
                      <a:pt x="536" y="248"/>
                    </a:lnTo>
                    <a:cubicBezTo>
                      <a:pt x="539" y="243"/>
                      <a:pt x="561" y="211"/>
                      <a:pt x="565" y="204"/>
                    </a:cubicBezTo>
                    <a:cubicBezTo>
                      <a:pt x="563" y="202"/>
                      <a:pt x="483" y="124"/>
                      <a:pt x="477" y="117"/>
                    </a:cubicBezTo>
                    <a:cubicBezTo>
                      <a:pt x="474" y="114"/>
                      <a:pt x="472" y="113"/>
                      <a:pt x="469" y="110"/>
                    </a:cubicBezTo>
                    <a:lnTo>
                      <a:pt x="425" y="67"/>
                    </a:lnTo>
                    <a:cubicBezTo>
                      <a:pt x="416" y="59"/>
                      <a:pt x="422" y="55"/>
                      <a:pt x="396" y="72"/>
                    </a:cubicBezTo>
                    <a:lnTo>
                      <a:pt x="364" y="95"/>
                    </a:lnTo>
                    <a:cubicBezTo>
                      <a:pt x="356" y="101"/>
                      <a:pt x="335" y="118"/>
                      <a:pt x="327" y="125"/>
                    </a:cubicBezTo>
                    <a:lnTo>
                      <a:pt x="306" y="145"/>
                    </a:lnTo>
                    <a:cubicBezTo>
                      <a:pt x="301" y="150"/>
                      <a:pt x="297" y="154"/>
                      <a:pt x="292" y="159"/>
                    </a:cubicBezTo>
                    <a:lnTo>
                      <a:pt x="249" y="209"/>
                    </a:lnTo>
                    <a:cubicBezTo>
                      <a:pt x="238" y="223"/>
                      <a:pt x="230" y="235"/>
                      <a:pt x="220" y="249"/>
                    </a:cubicBezTo>
                    <a:cubicBezTo>
                      <a:pt x="214" y="257"/>
                      <a:pt x="204" y="272"/>
                      <a:pt x="199" y="282"/>
                    </a:cubicBezTo>
                    <a:lnTo>
                      <a:pt x="186" y="303"/>
                    </a:lnTo>
                    <a:cubicBezTo>
                      <a:pt x="177" y="319"/>
                      <a:pt x="167" y="341"/>
                      <a:pt x="159" y="358"/>
                    </a:cubicBezTo>
                    <a:cubicBezTo>
                      <a:pt x="157" y="362"/>
                      <a:pt x="154" y="368"/>
                      <a:pt x="153" y="373"/>
                    </a:cubicBezTo>
                    <a:close/>
                    <a:moveTo>
                      <a:pt x="378" y="216"/>
                    </a:moveTo>
                    <a:cubicBezTo>
                      <a:pt x="378" y="226"/>
                      <a:pt x="379" y="233"/>
                      <a:pt x="386" y="239"/>
                    </a:cubicBezTo>
                    <a:cubicBezTo>
                      <a:pt x="403" y="255"/>
                      <a:pt x="434" y="245"/>
                      <a:pt x="434" y="219"/>
                    </a:cubicBezTo>
                    <a:cubicBezTo>
                      <a:pt x="434" y="194"/>
                      <a:pt x="403" y="183"/>
                      <a:pt x="387" y="199"/>
                    </a:cubicBezTo>
                    <a:cubicBezTo>
                      <a:pt x="383" y="204"/>
                      <a:pt x="378" y="208"/>
                      <a:pt x="378" y="216"/>
                    </a:cubicBezTo>
                    <a:close/>
                    <a:moveTo>
                      <a:pt x="0" y="604"/>
                    </a:moveTo>
                    <a:lnTo>
                      <a:pt x="10" y="615"/>
                    </a:lnTo>
                    <a:lnTo>
                      <a:pt x="21" y="604"/>
                    </a:lnTo>
                    <a:cubicBezTo>
                      <a:pt x="20" y="602"/>
                      <a:pt x="12" y="594"/>
                      <a:pt x="10" y="594"/>
                    </a:cubicBezTo>
                    <a:cubicBezTo>
                      <a:pt x="8" y="594"/>
                      <a:pt x="1" y="602"/>
                      <a:pt x="0" y="604"/>
                    </a:cubicBezTo>
                    <a:close/>
                    <a:moveTo>
                      <a:pt x="12" y="550"/>
                    </a:moveTo>
                    <a:cubicBezTo>
                      <a:pt x="12" y="554"/>
                      <a:pt x="18" y="559"/>
                      <a:pt x="21" y="560"/>
                    </a:cubicBezTo>
                    <a:cubicBezTo>
                      <a:pt x="24" y="559"/>
                      <a:pt x="31" y="553"/>
                      <a:pt x="32" y="550"/>
                    </a:cubicBezTo>
                    <a:cubicBezTo>
                      <a:pt x="31" y="548"/>
                      <a:pt x="24" y="540"/>
                      <a:pt x="22" y="540"/>
                    </a:cubicBezTo>
                    <a:cubicBezTo>
                      <a:pt x="20" y="540"/>
                      <a:pt x="12" y="549"/>
                      <a:pt x="12" y="550"/>
                    </a:cubicBezTo>
                    <a:close/>
                    <a:moveTo>
                      <a:pt x="44" y="605"/>
                    </a:moveTo>
                    <a:cubicBezTo>
                      <a:pt x="46" y="608"/>
                      <a:pt x="47" y="610"/>
                      <a:pt x="51" y="612"/>
                    </a:cubicBezTo>
                    <a:cubicBezTo>
                      <a:pt x="54" y="615"/>
                      <a:pt x="54" y="615"/>
                      <a:pt x="60" y="610"/>
                    </a:cubicBezTo>
                    <a:cubicBezTo>
                      <a:pt x="61" y="608"/>
                      <a:pt x="62" y="608"/>
                      <a:pt x="63" y="607"/>
                    </a:cubicBezTo>
                    <a:cubicBezTo>
                      <a:pt x="64" y="605"/>
                      <a:pt x="65" y="605"/>
                      <a:pt x="65" y="603"/>
                    </a:cubicBezTo>
                    <a:cubicBezTo>
                      <a:pt x="63" y="602"/>
                      <a:pt x="57" y="594"/>
                      <a:pt x="54" y="594"/>
                    </a:cubicBezTo>
                    <a:cubicBezTo>
                      <a:pt x="51" y="594"/>
                      <a:pt x="45" y="602"/>
                      <a:pt x="44" y="605"/>
                    </a:cubicBezTo>
                    <a:close/>
                    <a:moveTo>
                      <a:pt x="32" y="529"/>
                    </a:moveTo>
                    <a:cubicBezTo>
                      <a:pt x="33" y="531"/>
                      <a:pt x="35" y="532"/>
                      <a:pt x="37" y="534"/>
                    </a:cubicBezTo>
                    <a:cubicBezTo>
                      <a:pt x="39" y="536"/>
                      <a:pt x="40" y="539"/>
                      <a:pt x="43" y="539"/>
                    </a:cubicBezTo>
                    <a:cubicBezTo>
                      <a:pt x="47" y="537"/>
                      <a:pt x="81" y="502"/>
                      <a:pt x="86" y="496"/>
                    </a:cubicBezTo>
                    <a:cubicBezTo>
                      <a:pt x="87" y="495"/>
                      <a:pt x="88" y="494"/>
                      <a:pt x="90" y="493"/>
                    </a:cubicBezTo>
                    <a:cubicBezTo>
                      <a:pt x="92" y="490"/>
                      <a:pt x="94" y="488"/>
                      <a:pt x="96" y="485"/>
                    </a:cubicBezTo>
                    <a:cubicBezTo>
                      <a:pt x="95" y="482"/>
                      <a:pt x="89" y="476"/>
                      <a:pt x="86" y="476"/>
                    </a:cubicBezTo>
                    <a:cubicBezTo>
                      <a:pt x="83" y="476"/>
                      <a:pt x="38" y="524"/>
                      <a:pt x="32" y="529"/>
                    </a:cubicBezTo>
                    <a:close/>
                    <a:moveTo>
                      <a:pt x="65" y="583"/>
                    </a:moveTo>
                    <a:cubicBezTo>
                      <a:pt x="66" y="585"/>
                      <a:pt x="68" y="588"/>
                      <a:pt x="69" y="589"/>
                    </a:cubicBezTo>
                    <a:cubicBezTo>
                      <a:pt x="76" y="595"/>
                      <a:pt x="76" y="593"/>
                      <a:pt x="92" y="577"/>
                    </a:cubicBezTo>
                    <a:lnTo>
                      <a:pt x="108" y="561"/>
                    </a:lnTo>
                    <a:cubicBezTo>
                      <a:pt x="116" y="554"/>
                      <a:pt x="121" y="549"/>
                      <a:pt x="128" y="541"/>
                    </a:cubicBezTo>
                    <a:cubicBezTo>
                      <a:pt x="129" y="540"/>
                      <a:pt x="131" y="538"/>
                      <a:pt x="132" y="537"/>
                    </a:cubicBezTo>
                    <a:cubicBezTo>
                      <a:pt x="135" y="534"/>
                      <a:pt x="138" y="531"/>
                      <a:pt x="140" y="529"/>
                    </a:cubicBezTo>
                    <a:lnTo>
                      <a:pt x="130" y="518"/>
                    </a:lnTo>
                    <a:cubicBezTo>
                      <a:pt x="127" y="519"/>
                      <a:pt x="124" y="524"/>
                      <a:pt x="122" y="526"/>
                    </a:cubicBezTo>
                    <a:cubicBezTo>
                      <a:pt x="111" y="536"/>
                      <a:pt x="90" y="556"/>
                      <a:pt x="81" y="566"/>
                    </a:cubicBezTo>
                    <a:cubicBezTo>
                      <a:pt x="78" y="570"/>
                      <a:pt x="69" y="578"/>
                      <a:pt x="65" y="583"/>
                    </a:cubicBezTo>
                    <a:close/>
                    <a:moveTo>
                      <a:pt x="21" y="583"/>
                    </a:moveTo>
                    <a:cubicBezTo>
                      <a:pt x="22" y="585"/>
                      <a:pt x="24" y="586"/>
                      <a:pt x="26" y="588"/>
                    </a:cubicBezTo>
                    <a:lnTo>
                      <a:pt x="26" y="589"/>
                    </a:lnTo>
                    <a:cubicBezTo>
                      <a:pt x="26" y="589"/>
                      <a:pt x="27" y="589"/>
                      <a:pt x="27" y="589"/>
                    </a:cubicBezTo>
                    <a:cubicBezTo>
                      <a:pt x="28" y="591"/>
                      <a:pt x="29" y="592"/>
                      <a:pt x="31" y="593"/>
                    </a:cubicBezTo>
                    <a:cubicBezTo>
                      <a:pt x="34" y="593"/>
                      <a:pt x="35" y="590"/>
                      <a:pt x="37" y="588"/>
                    </a:cubicBezTo>
                    <a:cubicBezTo>
                      <a:pt x="39" y="586"/>
                      <a:pt x="41" y="585"/>
                      <a:pt x="42" y="583"/>
                    </a:cubicBezTo>
                    <a:lnTo>
                      <a:pt x="119" y="506"/>
                    </a:lnTo>
                    <a:lnTo>
                      <a:pt x="107" y="495"/>
                    </a:lnTo>
                    <a:lnTo>
                      <a:pt x="21" y="583"/>
                    </a:lnTo>
                    <a:close/>
                    <a:moveTo>
                      <a:pt x="119" y="430"/>
                    </a:moveTo>
                    <a:cubicBezTo>
                      <a:pt x="123" y="432"/>
                      <a:pt x="167" y="478"/>
                      <a:pt x="177" y="487"/>
                    </a:cubicBezTo>
                    <a:lnTo>
                      <a:pt x="185" y="495"/>
                    </a:lnTo>
                    <a:cubicBezTo>
                      <a:pt x="189" y="494"/>
                      <a:pt x="201" y="488"/>
                      <a:pt x="202" y="485"/>
                    </a:cubicBezTo>
                    <a:cubicBezTo>
                      <a:pt x="199" y="480"/>
                      <a:pt x="147" y="430"/>
                      <a:pt x="138" y="422"/>
                    </a:cubicBezTo>
                    <a:cubicBezTo>
                      <a:pt x="136" y="419"/>
                      <a:pt x="131" y="414"/>
                      <a:pt x="128" y="413"/>
                    </a:cubicBezTo>
                    <a:lnTo>
                      <a:pt x="119" y="430"/>
                    </a:lnTo>
                    <a:close/>
                    <a:moveTo>
                      <a:pt x="575" y="184"/>
                    </a:moveTo>
                    <a:lnTo>
                      <a:pt x="576" y="183"/>
                    </a:lnTo>
                    <a:lnTo>
                      <a:pt x="586" y="164"/>
                    </a:lnTo>
                    <a:lnTo>
                      <a:pt x="457" y="37"/>
                    </a:lnTo>
                    <a:cubicBezTo>
                      <a:pt x="454" y="37"/>
                      <a:pt x="442" y="44"/>
                      <a:pt x="439" y="46"/>
                    </a:cubicBezTo>
                    <a:cubicBezTo>
                      <a:pt x="440" y="50"/>
                      <a:pt x="444" y="53"/>
                      <a:pt x="447" y="56"/>
                    </a:cubicBezTo>
                    <a:cubicBezTo>
                      <a:pt x="460" y="69"/>
                      <a:pt x="572" y="181"/>
                      <a:pt x="575" y="184"/>
                    </a:cubicBezTo>
                    <a:close/>
                    <a:moveTo>
                      <a:pt x="621" y="0"/>
                    </a:moveTo>
                    <a:cubicBezTo>
                      <a:pt x="587" y="0"/>
                      <a:pt x="546" y="7"/>
                      <a:pt x="513" y="16"/>
                    </a:cubicBezTo>
                    <a:cubicBezTo>
                      <a:pt x="506" y="19"/>
                      <a:pt x="487" y="24"/>
                      <a:pt x="482" y="27"/>
                    </a:cubicBezTo>
                    <a:cubicBezTo>
                      <a:pt x="483" y="31"/>
                      <a:pt x="506" y="53"/>
                      <a:pt x="509" y="56"/>
                    </a:cubicBezTo>
                    <a:cubicBezTo>
                      <a:pt x="510" y="58"/>
                      <a:pt x="510" y="58"/>
                      <a:pt x="512" y="60"/>
                    </a:cubicBezTo>
                    <a:lnTo>
                      <a:pt x="587" y="135"/>
                    </a:lnTo>
                    <a:cubicBezTo>
                      <a:pt x="589" y="137"/>
                      <a:pt x="592" y="141"/>
                      <a:pt x="594" y="142"/>
                    </a:cubicBezTo>
                    <a:cubicBezTo>
                      <a:pt x="595" y="139"/>
                      <a:pt x="596" y="137"/>
                      <a:pt x="597" y="134"/>
                    </a:cubicBezTo>
                    <a:cubicBezTo>
                      <a:pt x="598" y="131"/>
                      <a:pt x="599" y="129"/>
                      <a:pt x="600" y="126"/>
                    </a:cubicBezTo>
                    <a:cubicBezTo>
                      <a:pt x="607" y="106"/>
                      <a:pt x="616" y="61"/>
                      <a:pt x="619" y="40"/>
                    </a:cubicBezTo>
                    <a:cubicBezTo>
                      <a:pt x="620" y="24"/>
                      <a:pt x="621" y="18"/>
                      <a:pt x="621" y="2"/>
                    </a:cubicBezTo>
                    <a:lnTo>
                      <a:pt x="621" y="0"/>
                    </a:lnTo>
                    <a:close/>
                    <a:moveTo>
                      <a:pt x="281" y="479"/>
                    </a:moveTo>
                    <a:lnTo>
                      <a:pt x="280" y="480"/>
                    </a:lnTo>
                    <a:cubicBezTo>
                      <a:pt x="282" y="483"/>
                      <a:pt x="284" y="484"/>
                      <a:pt x="286" y="487"/>
                    </a:cubicBezTo>
                    <a:cubicBezTo>
                      <a:pt x="288" y="490"/>
                      <a:pt x="289" y="492"/>
                      <a:pt x="291" y="494"/>
                    </a:cubicBezTo>
                    <a:cubicBezTo>
                      <a:pt x="305" y="515"/>
                      <a:pt x="306" y="531"/>
                      <a:pt x="300" y="555"/>
                    </a:cubicBezTo>
                    <a:cubicBezTo>
                      <a:pt x="297" y="563"/>
                      <a:pt x="289" y="581"/>
                      <a:pt x="285" y="590"/>
                    </a:cubicBezTo>
                    <a:cubicBezTo>
                      <a:pt x="280" y="599"/>
                      <a:pt x="274" y="610"/>
                      <a:pt x="268" y="618"/>
                    </a:cubicBezTo>
                    <a:cubicBezTo>
                      <a:pt x="267" y="619"/>
                      <a:pt x="266" y="620"/>
                      <a:pt x="266" y="622"/>
                    </a:cubicBezTo>
                    <a:lnTo>
                      <a:pt x="267" y="622"/>
                    </a:lnTo>
                    <a:cubicBezTo>
                      <a:pt x="268" y="622"/>
                      <a:pt x="269" y="621"/>
                      <a:pt x="270" y="621"/>
                    </a:cubicBezTo>
                    <a:cubicBezTo>
                      <a:pt x="272" y="620"/>
                      <a:pt x="273" y="619"/>
                      <a:pt x="274" y="618"/>
                    </a:cubicBezTo>
                    <a:cubicBezTo>
                      <a:pt x="285" y="612"/>
                      <a:pt x="300" y="603"/>
                      <a:pt x="310" y="596"/>
                    </a:cubicBezTo>
                    <a:lnTo>
                      <a:pt x="324" y="586"/>
                    </a:lnTo>
                    <a:cubicBezTo>
                      <a:pt x="334" y="578"/>
                      <a:pt x="340" y="572"/>
                      <a:pt x="350" y="565"/>
                    </a:cubicBezTo>
                    <a:lnTo>
                      <a:pt x="379" y="535"/>
                    </a:lnTo>
                    <a:cubicBezTo>
                      <a:pt x="381" y="533"/>
                      <a:pt x="382" y="531"/>
                      <a:pt x="384" y="528"/>
                    </a:cubicBezTo>
                    <a:lnTo>
                      <a:pt x="391" y="518"/>
                    </a:lnTo>
                    <a:cubicBezTo>
                      <a:pt x="399" y="507"/>
                      <a:pt x="404" y="496"/>
                      <a:pt x="410" y="483"/>
                    </a:cubicBezTo>
                    <a:cubicBezTo>
                      <a:pt x="415" y="473"/>
                      <a:pt x="419" y="458"/>
                      <a:pt x="419" y="445"/>
                    </a:cubicBezTo>
                    <a:cubicBezTo>
                      <a:pt x="419" y="431"/>
                      <a:pt x="419" y="411"/>
                      <a:pt x="415" y="402"/>
                    </a:cubicBezTo>
                    <a:lnTo>
                      <a:pt x="414" y="401"/>
                    </a:lnTo>
                    <a:lnTo>
                      <a:pt x="350" y="442"/>
                    </a:lnTo>
                    <a:lnTo>
                      <a:pt x="290" y="475"/>
                    </a:lnTo>
                    <a:cubicBezTo>
                      <a:pt x="287" y="476"/>
                      <a:pt x="283" y="477"/>
                      <a:pt x="281" y="479"/>
                    </a:cubicBezTo>
                    <a:close/>
                    <a:moveTo>
                      <a:pt x="0" y="355"/>
                    </a:moveTo>
                    <a:lnTo>
                      <a:pt x="18" y="344"/>
                    </a:lnTo>
                    <a:cubicBezTo>
                      <a:pt x="25" y="340"/>
                      <a:pt x="31" y="337"/>
                      <a:pt x="38" y="334"/>
                    </a:cubicBezTo>
                    <a:cubicBezTo>
                      <a:pt x="47" y="329"/>
                      <a:pt x="69" y="319"/>
                      <a:pt x="83" y="319"/>
                    </a:cubicBezTo>
                    <a:cubicBezTo>
                      <a:pt x="99" y="319"/>
                      <a:pt x="107" y="318"/>
                      <a:pt x="123" y="327"/>
                    </a:cubicBezTo>
                    <a:lnTo>
                      <a:pt x="138" y="338"/>
                    </a:lnTo>
                    <a:cubicBezTo>
                      <a:pt x="139" y="339"/>
                      <a:pt x="140" y="341"/>
                      <a:pt x="143" y="341"/>
                    </a:cubicBezTo>
                    <a:lnTo>
                      <a:pt x="160" y="306"/>
                    </a:lnTo>
                    <a:cubicBezTo>
                      <a:pt x="169" y="288"/>
                      <a:pt x="183" y="265"/>
                      <a:pt x="194" y="248"/>
                    </a:cubicBezTo>
                    <a:cubicBezTo>
                      <a:pt x="198" y="242"/>
                      <a:pt x="220" y="209"/>
                      <a:pt x="220" y="207"/>
                    </a:cubicBezTo>
                    <a:cubicBezTo>
                      <a:pt x="210" y="202"/>
                      <a:pt x="189" y="200"/>
                      <a:pt x="175" y="200"/>
                    </a:cubicBezTo>
                    <a:cubicBezTo>
                      <a:pt x="154" y="200"/>
                      <a:pt x="121" y="218"/>
                      <a:pt x="103" y="230"/>
                    </a:cubicBezTo>
                    <a:lnTo>
                      <a:pt x="91" y="239"/>
                    </a:lnTo>
                    <a:cubicBezTo>
                      <a:pt x="82" y="245"/>
                      <a:pt x="76" y="252"/>
                      <a:pt x="69" y="259"/>
                    </a:cubicBezTo>
                    <a:lnTo>
                      <a:pt x="31" y="304"/>
                    </a:lnTo>
                    <a:lnTo>
                      <a:pt x="14" y="328"/>
                    </a:lnTo>
                    <a:cubicBezTo>
                      <a:pt x="12" y="333"/>
                      <a:pt x="0" y="350"/>
                      <a:pt x="0" y="355"/>
                    </a:cubicBezTo>
                    <a:close/>
                    <a:moveTo>
                      <a:pt x="352" y="214"/>
                    </a:moveTo>
                    <a:cubicBezTo>
                      <a:pt x="352" y="232"/>
                      <a:pt x="354" y="245"/>
                      <a:pt x="368" y="258"/>
                    </a:cubicBezTo>
                    <a:cubicBezTo>
                      <a:pt x="399" y="289"/>
                      <a:pt x="460" y="269"/>
                      <a:pt x="460" y="219"/>
                    </a:cubicBezTo>
                    <a:cubicBezTo>
                      <a:pt x="460" y="171"/>
                      <a:pt x="400" y="149"/>
                      <a:pt x="369" y="180"/>
                    </a:cubicBezTo>
                    <a:cubicBezTo>
                      <a:pt x="361" y="189"/>
                      <a:pt x="352" y="198"/>
                      <a:pt x="352" y="214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C62973B5-47E4-4476-9A8B-28F33CCB6D06}"/>
                </a:ext>
              </a:extLst>
            </p:cNvPr>
            <p:cNvGrpSpPr/>
            <p:nvPr/>
          </p:nvGrpSpPr>
          <p:grpSpPr>
            <a:xfrm>
              <a:off x="4364038" y="4729163"/>
              <a:ext cx="1062038" cy="1066800"/>
              <a:chOff x="4364038" y="4729163"/>
              <a:chExt cx="1062038" cy="10668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2042A85-6835-4EB4-8EED-0D7CD9493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9763" y="4814888"/>
                <a:ext cx="892175" cy="895350"/>
              </a:xfrm>
              <a:prstGeom prst="ellipse">
                <a:avLst/>
              </a:prstGeom>
              <a:solidFill>
                <a:srgbClr val="14A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EEC566-8E3D-4E48-BAB4-876DE4250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9313" y="5038726"/>
                <a:ext cx="623888" cy="3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900" b="1" i="0" u="none" strike="noStrike" cap="none" normalizeH="0" baseline="0" dirty="0">
                    <a:ln>
                      <a:noFill/>
                    </a:ln>
                    <a:solidFill>
                      <a:srgbClr val="FEFEFE"/>
                    </a:solidFill>
                    <a:effectLst/>
                    <a:latin typeface="Arial" panose="020B0604020202020204" pitchFamily="34" charset="0"/>
                  </a:rPr>
                  <a:t>FAB</a:t>
                </a:r>
                <a:endPara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52D130-51B1-42BB-82E5-5E40F802D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088" y="5262563"/>
                <a:ext cx="623888" cy="3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900" b="1" i="0" u="none" strike="noStrike" cap="none" normalizeH="0" baseline="0">
                    <a:ln>
                      <a:noFill/>
                    </a:ln>
                    <a:solidFill>
                      <a:srgbClr val="FEFEFE"/>
                    </a:solidFill>
                    <a:effectLst/>
                    <a:latin typeface="Arial" panose="020B0604020202020204" pitchFamily="34" charset="0"/>
                  </a:rPr>
                  <a:t>LAB</a:t>
                </a:r>
                <a:endParaRPr kumimoji="0" lang="ru-RU" alt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22C8B3D-3735-49B8-A3CE-0BE86862F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4038" y="4729163"/>
                <a:ext cx="1062038" cy="1066800"/>
              </a:xfrm>
              <a:prstGeom prst="ellipse">
                <a:avLst/>
              </a:prstGeom>
              <a:noFill/>
              <a:ln w="44450" cap="flat">
                <a:solidFill>
                  <a:srgbClr val="14A0C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70E651A0-F675-45EA-A4F4-1CF1EA623529}"/>
                </a:ext>
              </a:extLst>
            </p:cNvPr>
            <p:cNvGrpSpPr/>
            <p:nvPr/>
          </p:nvGrpSpPr>
          <p:grpSpPr>
            <a:xfrm>
              <a:off x="4110038" y="2259013"/>
              <a:ext cx="1062038" cy="1068388"/>
              <a:chOff x="4110038" y="2259013"/>
              <a:chExt cx="1062038" cy="106838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0500577-8D64-466F-8F75-65ED7C27F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763" y="2344738"/>
                <a:ext cx="890588" cy="896938"/>
              </a:xfrm>
              <a:prstGeom prst="ellipse">
                <a:avLst/>
              </a:prstGeom>
              <a:solidFill>
                <a:srgbClr val="2F9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881A643-CDD8-4CD0-A642-619AE3C25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0038" y="2259013"/>
                <a:ext cx="1062038" cy="1068388"/>
              </a:xfrm>
              <a:prstGeom prst="ellipse">
                <a:avLst/>
              </a:prstGeom>
              <a:noFill/>
              <a:ln w="44450" cap="flat">
                <a:solidFill>
                  <a:srgbClr val="2F9AA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CDF318C9-F193-41C2-ADB5-27DEA55D3E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16426" y="2571751"/>
                <a:ext cx="511175" cy="461963"/>
              </a:xfrm>
              <a:custGeom>
                <a:avLst/>
                <a:gdLst>
                  <a:gd name="T0" fmla="*/ 210 w 573"/>
                  <a:gd name="T1" fmla="*/ 516 h 516"/>
                  <a:gd name="T2" fmla="*/ 212 w 573"/>
                  <a:gd name="T3" fmla="*/ 359 h 516"/>
                  <a:gd name="T4" fmla="*/ 212 w 573"/>
                  <a:gd name="T5" fmla="*/ 359 h 516"/>
                  <a:gd name="T6" fmla="*/ 224 w 573"/>
                  <a:gd name="T7" fmla="*/ 362 h 516"/>
                  <a:gd name="T8" fmla="*/ 261 w 573"/>
                  <a:gd name="T9" fmla="*/ 371 h 516"/>
                  <a:gd name="T10" fmla="*/ 308 w 573"/>
                  <a:gd name="T11" fmla="*/ 359 h 516"/>
                  <a:gd name="T12" fmla="*/ 364 w 573"/>
                  <a:gd name="T13" fmla="*/ 330 h 516"/>
                  <a:gd name="T14" fmla="*/ 397 w 573"/>
                  <a:gd name="T15" fmla="*/ 250 h 516"/>
                  <a:gd name="T16" fmla="*/ 427 w 573"/>
                  <a:gd name="T17" fmla="*/ 202 h 516"/>
                  <a:gd name="T18" fmla="*/ 435 w 573"/>
                  <a:gd name="T19" fmla="*/ 188 h 516"/>
                  <a:gd name="T20" fmla="*/ 436 w 573"/>
                  <a:gd name="T21" fmla="*/ 174 h 516"/>
                  <a:gd name="T22" fmla="*/ 362 w 573"/>
                  <a:gd name="T23" fmla="*/ 263 h 516"/>
                  <a:gd name="T24" fmla="*/ 346 w 573"/>
                  <a:gd name="T25" fmla="*/ 268 h 516"/>
                  <a:gd name="T26" fmla="*/ 318 w 573"/>
                  <a:gd name="T27" fmla="*/ 279 h 516"/>
                  <a:gd name="T28" fmla="*/ 285 w 573"/>
                  <a:gd name="T29" fmla="*/ 296 h 516"/>
                  <a:gd name="T30" fmla="*/ 278 w 573"/>
                  <a:gd name="T31" fmla="*/ 299 h 516"/>
                  <a:gd name="T32" fmla="*/ 244 w 573"/>
                  <a:gd name="T33" fmla="*/ 299 h 516"/>
                  <a:gd name="T34" fmla="*/ 166 w 573"/>
                  <a:gd name="T35" fmla="*/ 287 h 516"/>
                  <a:gd name="T36" fmla="*/ 145 w 573"/>
                  <a:gd name="T37" fmla="*/ 325 h 516"/>
                  <a:gd name="T38" fmla="*/ 137 w 573"/>
                  <a:gd name="T39" fmla="*/ 340 h 516"/>
                  <a:gd name="T40" fmla="*/ 135 w 573"/>
                  <a:gd name="T41" fmla="*/ 344 h 516"/>
                  <a:gd name="T42" fmla="*/ 126 w 573"/>
                  <a:gd name="T43" fmla="*/ 360 h 516"/>
                  <a:gd name="T44" fmla="*/ 115 w 573"/>
                  <a:gd name="T45" fmla="*/ 342 h 516"/>
                  <a:gd name="T46" fmla="*/ 109 w 573"/>
                  <a:gd name="T47" fmla="*/ 333 h 516"/>
                  <a:gd name="T48" fmla="*/ 87 w 573"/>
                  <a:gd name="T49" fmla="*/ 294 h 516"/>
                  <a:gd name="T50" fmla="*/ 48 w 573"/>
                  <a:gd name="T51" fmla="*/ 287 h 516"/>
                  <a:gd name="T52" fmla="*/ 7 w 573"/>
                  <a:gd name="T53" fmla="*/ 315 h 516"/>
                  <a:gd name="T54" fmla="*/ 0 w 573"/>
                  <a:gd name="T55" fmla="*/ 516 h 516"/>
                  <a:gd name="T56" fmla="*/ 308 w 573"/>
                  <a:gd name="T57" fmla="*/ 359 h 516"/>
                  <a:gd name="T58" fmla="*/ 457 w 573"/>
                  <a:gd name="T59" fmla="*/ 375 h 516"/>
                  <a:gd name="T60" fmla="*/ 385 w 573"/>
                  <a:gd name="T61" fmla="*/ 363 h 516"/>
                  <a:gd name="T62" fmla="*/ 365 w 573"/>
                  <a:gd name="T63" fmla="*/ 373 h 516"/>
                  <a:gd name="T64" fmla="*/ 363 w 573"/>
                  <a:gd name="T65" fmla="*/ 401 h 516"/>
                  <a:gd name="T66" fmla="*/ 229 w 573"/>
                  <a:gd name="T67" fmla="*/ 459 h 516"/>
                  <a:gd name="T68" fmla="*/ 567 w 573"/>
                  <a:gd name="T69" fmla="*/ 455 h 516"/>
                  <a:gd name="T70" fmla="*/ 573 w 573"/>
                  <a:gd name="T71" fmla="*/ 443 h 516"/>
                  <a:gd name="T72" fmla="*/ 573 w 573"/>
                  <a:gd name="T73" fmla="*/ 416 h 516"/>
                  <a:gd name="T74" fmla="*/ 554 w 573"/>
                  <a:gd name="T75" fmla="*/ 401 h 516"/>
                  <a:gd name="T76" fmla="*/ 546 w 573"/>
                  <a:gd name="T77" fmla="*/ 22 h 516"/>
                  <a:gd name="T78" fmla="*/ 518 w 573"/>
                  <a:gd name="T79" fmla="*/ 2 h 516"/>
                  <a:gd name="T80" fmla="*/ 501 w 573"/>
                  <a:gd name="T81" fmla="*/ 0 h 516"/>
                  <a:gd name="T82" fmla="*/ 0 w 573"/>
                  <a:gd name="T83" fmla="*/ 0 h 516"/>
                  <a:gd name="T84" fmla="*/ 468 w 573"/>
                  <a:gd name="T85" fmla="*/ 58 h 516"/>
                  <a:gd name="T86" fmla="*/ 495 w 573"/>
                  <a:gd name="T87" fmla="*/ 62 h 516"/>
                  <a:gd name="T88" fmla="*/ 497 w 573"/>
                  <a:gd name="T89" fmla="*/ 401 h 516"/>
                  <a:gd name="T90" fmla="*/ 210 w 573"/>
                  <a:gd name="T91" fmla="*/ 138 h 516"/>
                  <a:gd name="T92" fmla="*/ 454 w 573"/>
                  <a:gd name="T93" fmla="*/ 153 h 516"/>
                  <a:gd name="T94" fmla="*/ 454 w 573"/>
                  <a:gd name="T95" fmla="*/ 134 h 516"/>
                  <a:gd name="T96" fmla="*/ 210 w 573"/>
                  <a:gd name="T97" fmla="*/ 138 h 516"/>
                  <a:gd name="T98" fmla="*/ 215 w 573"/>
                  <a:gd name="T99" fmla="*/ 115 h 516"/>
                  <a:gd name="T100" fmla="*/ 459 w 573"/>
                  <a:gd name="T101" fmla="*/ 100 h 516"/>
                  <a:gd name="T102" fmla="*/ 215 w 573"/>
                  <a:gd name="T103" fmla="*/ 96 h 516"/>
                  <a:gd name="T104" fmla="*/ 58 w 573"/>
                  <a:gd name="T105" fmla="*/ 197 h 516"/>
                  <a:gd name="T106" fmla="*/ 70 w 573"/>
                  <a:gd name="T107" fmla="*/ 240 h 516"/>
                  <a:gd name="T108" fmla="*/ 81 w 573"/>
                  <a:gd name="T109" fmla="*/ 252 h 516"/>
                  <a:gd name="T110" fmla="*/ 88 w 573"/>
                  <a:gd name="T111" fmla="*/ 257 h 516"/>
                  <a:gd name="T112" fmla="*/ 153 w 573"/>
                  <a:gd name="T113" fmla="*/ 261 h 516"/>
                  <a:gd name="T114" fmla="*/ 171 w 573"/>
                  <a:gd name="T115" fmla="*/ 249 h 516"/>
                  <a:gd name="T116" fmla="*/ 185 w 573"/>
                  <a:gd name="T117" fmla="*/ 230 h 516"/>
                  <a:gd name="T118" fmla="*/ 179 w 573"/>
                  <a:gd name="T119" fmla="*/ 162 h 516"/>
                  <a:gd name="T120" fmla="*/ 90 w 573"/>
                  <a:gd name="T121" fmla="*/ 143 h 516"/>
                  <a:gd name="T122" fmla="*/ 85 w 573"/>
                  <a:gd name="T123" fmla="*/ 146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3" h="516">
                    <a:moveTo>
                      <a:pt x="0" y="516"/>
                    </a:moveTo>
                    <a:lnTo>
                      <a:pt x="210" y="516"/>
                    </a:lnTo>
                    <a:lnTo>
                      <a:pt x="210" y="358"/>
                    </a:lnTo>
                    <a:lnTo>
                      <a:pt x="212" y="359"/>
                    </a:lnTo>
                    <a:lnTo>
                      <a:pt x="212" y="359"/>
                    </a:lnTo>
                    <a:lnTo>
                      <a:pt x="212" y="359"/>
                    </a:lnTo>
                    <a:cubicBezTo>
                      <a:pt x="213" y="359"/>
                      <a:pt x="216" y="360"/>
                      <a:pt x="218" y="360"/>
                    </a:cubicBezTo>
                    <a:cubicBezTo>
                      <a:pt x="220" y="361"/>
                      <a:pt x="222" y="361"/>
                      <a:pt x="224" y="362"/>
                    </a:cubicBezTo>
                    <a:cubicBezTo>
                      <a:pt x="228" y="363"/>
                      <a:pt x="232" y="364"/>
                      <a:pt x="237" y="365"/>
                    </a:cubicBezTo>
                    <a:lnTo>
                      <a:pt x="261" y="371"/>
                    </a:lnTo>
                    <a:cubicBezTo>
                      <a:pt x="265" y="373"/>
                      <a:pt x="270" y="373"/>
                      <a:pt x="276" y="373"/>
                    </a:cubicBezTo>
                    <a:cubicBezTo>
                      <a:pt x="286" y="372"/>
                      <a:pt x="304" y="359"/>
                      <a:pt x="308" y="359"/>
                    </a:cubicBezTo>
                    <a:cubicBezTo>
                      <a:pt x="310" y="357"/>
                      <a:pt x="336" y="344"/>
                      <a:pt x="337" y="344"/>
                    </a:cubicBezTo>
                    <a:cubicBezTo>
                      <a:pt x="340" y="342"/>
                      <a:pt x="360" y="332"/>
                      <a:pt x="364" y="330"/>
                    </a:cubicBezTo>
                    <a:cubicBezTo>
                      <a:pt x="380" y="322"/>
                      <a:pt x="387" y="300"/>
                      <a:pt x="376" y="284"/>
                    </a:cubicBezTo>
                    <a:cubicBezTo>
                      <a:pt x="382" y="276"/>
                      <a:pt x="392" y="258"/>
                      <a:pt x="397" y="250"/>
                    </a:cubicBezTo>
                    <a:lnTo>
                      <a:pt x="422" y="209"/>
                    </a:lnTo>
                    <a:cubicBezTo>
                      <a:pt x="424" y="206"/>
                      <a:pt x="425" y="204"/>
                      <a:pt x="427" y="202"/>
                    </a:cubicBezTo>
                    <a:cubicBezTo>
                      <a:pt x="428" y="199"/>
                      <a:pt x="429" y="197"/>
                      <a:pt x="431" y="195"/>
                    </a:cubicBezTo>
                    <a:cubicBezTo>
                      <a:pt x="432" y="193"/>
                      <a:pt x="433" y="190"/>
                      <a:pt x="435" y="188"/>
                    </a:cubicBezTo>
                    <a:lnTo>
                      <a:pt x="439" y="181"/>
                    </a:lnTo>
                    <a:cubicBezTo>
                      <a:pt x="441" y="177"/>
                      <a:pt x="438" y="176"/>
                      <a:pt x="436" y="174"/>
                    </a:cubicBezTo>
                    <a:cubicBezTo>
                      <a:pt x="429" y="170"/>
                      <a:pt x="428" y="173"/>
                      <a:pt x="423" y="180"/>
                    </a:cubicBezTo>
                    <a:lnTo>
                      <a:pt x="362" y="263"/>
                    </a:lnTo>
                    <a:cubicBezTo>
                      <a:pt x="361" y="264"/>
                      <a:pt x="358" y="267"/>
                      <a:pt x="357" y="269"/>
                    </a:cubicBezTo>
                    <a:cubicBezTo>
                      <a:pt x="353" y="269"/>
                      <a:pt x="356" y="268"/>
                      <a:pt x="346" y="268"/>
                    </a:cubicBezTo>
                    <a:cubicBezTo>
                      <a:pt x="342" y="268"/>
                      <a:pt x="338" y="269"/>
                      <a:pt x="335" y="270"/>
                    </a:cubicBezTo>
                    <a:cubicBezTo>
                      <a:pt x="331" y="272"/>
                      <a:pt x="323" y="276"/>
                      <a:pt x="318" y="279"/>
                    </a:cubicBezTo>
                    <a:cubicBezTo>
                      <a:pt x="311" y="282"/>
                      <a:pt x="294" y="290"/>
                      <a:pt x="288" y="294"/>
                    </a:cubicBezTo>
                    <a:lnTo>
                      <a:pt x="285" y="296"/>
                    </a:lnTo>
                    <a:cubicBezTo>
                      <a:pt x="284" y="296"/>
                      <a:pt x="284" y="296"/>
                      <a:pt x="284" y="296"/>
                    </a:cubicBezTo>
                    <a:cubicBezTo>
                      <a:pt x="282" y="297"/>
                      <a:pt x="280" y="298"/>
                      <a:pt x="278" y="299"/>
                    </a:cubicBezTo>
                    <a:cubicBezTo>
                      <a:pt x="265" y="305"/>
                      <a:pt x="270" y="305"/>
                      <a:pt x="258" y="302"/>
                    </a:cubicBezTo>
                    <a:cubicBezTo>
                      <a:pt x="253" y="301"/>
                      <a:pt x="248" y="300"/>
                      <a:pt x="244" y="299"/>
                    </a:cubicBezTo>
                    <a:cubicBezTo>
                      <a:pt x="232" y="296"/>
                      <a:pt x="201" y="289"/>
                      <a:pt x="192" y="288"/>
                    </a:cubicBezTo>
                    <a:cubicBezTo>
                      <a:pt x="181" y="286"/>
                      <a:pt x="177" y="287"/>
                      <a:pt x="166" y="287"/>
                    </a:cubicBezTo>
                    <a:lnTo>
                      <a:pt x="160" y="297"/>
                    </a:lnTo>
                    <a:cubicBezTo>
                      <a:pt x="155" y="306"/>
                      <a:pt x="150" y="317"/>
                      <a:pt x="145" y="325"/>
                    </a:cubicBezTo>
                    <a:cubicBezTo>
                      <a:pt x="144" y="327"/>
                      <a:pt x="143" y="328"/>
                      <a:pt x="143" y="329"/>
                    </a:cubicBezTo>
                    <a:lnTo>
                      <a:pt x="137" y="340"/>
                    </a:lnTo>
                    <a:cubicBezTo>
                      <a:pt x="136" y="340"/>
                      <a:pt x="136" y="341"/>
                      <a:pt x="136" y="341"/>
                    </a:cubicBezTo>
                    <a:cubicBezTo>
                      <a:pt x="135" y="343"/>
                      <a:pt x="135" y="342"/>
                      <a:pt x="135" y="344"/>
                    </a:cubicBezTo>
                    <a:cubicBezTo>
                      <a:pt x="134" y="344"/>
                      <a:pt x="132" y="348"/>
                      <a:pt x="131" y="349"/>
                    </a:cubicBezTo>
                    <a:lnTo>
                      <a:pt x="126" y="360"/>
                    </a:lnTo>
                    <a:cubicBezTo>
                      <a:pt x="124" y="358"/>
                      <a:pt x="117" y="345"/>
                      <a:pt x="116" y="344"/>
                    </a:cubicBezTo>
                    <a:lnTo>
                      <a:pt x="115" y="342"/>
                    </a:lnTo>
                    <a:cubicBezTo>
                      <a:pt x="114" y="341"/>
                      <a:pt x="114" y="341"/>
                      <a:pt x="114" y="340"/>
                    </a:cubicBezTo>
                    <a:lnTo>
                      <a:pt x="109" y="333"/>
                    </a:lnTo>
                    <a:cubicBezTo>
                      <a:pt x="109" y="332"/>
                      <a:pt x="108" y="331"/>
                      <a:pt x="107" y="329"/>
                    </a:cubicBezTo>
                    <a:cubicBezTo>
                      <a:pt x="101" y="318"/>
                      <a:pt x="94" y="306"/>
                      <a:pt x="87" y="294"/>
                    </a:cubicBezTo>
                    <a:lnTo>
                      <a:pt x="83" y="287"/>
                    </a:lnTo>
                    <a:cubicBezTo>
                      <a:pt x="77" y="287"/>
                      <a:pt x="51" y="287"/>
                      <a:pt x="48" y="287"/>
                    </a:cubicBezTo>
                    <a:cubicBezTo>
                      <a:pt x="33" y="289"/>
                      <a:pt x="18" y="298"/>
                      <a:pt x="10" y="310"/>
                    </a:cubicBezTo>
                    <a:cubicBezTo>
                      <a:pt x="9" y="312"/>
                      <a:pt x="8" y="313"/>
                      <a:pt x="7" y="315"/>
                    </a:cubicBezTo>
                    <a:cubicBezTo>
                      <a:pt x="2" y="323"/>
                      <a:pt x="0" y="331"/>
                      <a:pt x="0" y="344"/>
                    </a:cubicBezTo>
                    <a:lnTo>
                      <a:pt x="0" y="516"/>
                    </a:lnTo>
                    <a:close/>
                    <a:moveTo>
                      <a:pt x="212" y="359"/>
                    </a:moveTo>
                    <a:lnTo>
                      <a:pt x="308" y="359"/>
                    </a:lnTo>
                    <a:moveTo>
                      <a:pt x="459" y="401"/>
                    </a:moveTo>
                    <a:cubicBezTo>
                      <a:pt x="459" y="394"/>
                      <a:pt x="460" y="380"/>
                      <a:pt x="457" y="375"/>
                    </a:cubicBezTo>
                    <a:cubicBezTo>
                      <a:pt x="455" y="369"/>
                      <a:pt x="448" y="363"/>
                      <a:pt x="441" y="363"/>
                    </a:cubicBezTo>
                    <a:cubicBezTo>
                      <a:pt x="422" y="363"/>
                      <a:pt x="404" y="363"/>
                      <a:pt x="385" y="363"/>
                    </a:cubicBezTo>
                    <a:cubicBezTo>
                      <a:pt x="379" y="363"/>
                      <a:pt x="377" y="363"/>
                      <a:pt x="373" y="366"/>
                    </a:cubicBezTo>
                    <a:cubicBezTo>
                      <a:pt x="370" y="367"/>
                      <a:pt x="367" y="371"/>
                      <a:pt x="365" y="373"/>
                    </a:cubicBezTo>
                    <a:cubicBezTo>
                      <a:pt x="363" y="378"/>
                      <a:pt x="363" y="380"/>
                      <a:pt x="363" y="386"/>
                    </a:cubicBezTo>
                    <a:cubicBezTo>
                      <a:pt x="363" y="391"/>
                      <a:pt x="363" y="396"/>
                      <a:pt x="363" y="401"/>
                    </a:cubicBezTo>
                    <a:lnTo>
                      <a:pt x="229" y="401"/>
                    </a:lnTo>
                    <a:lnTo>
                      <a:pt x="229" y="459"/>
                    </a:lnTo>
                    <a:lnTo>
                      <a:pt x="545" y="459"/>
                    </a:lnTo>
                    <a:cubicBezTo>
                      <a:pt x="555" y="459"/>
                      <a:pt x="562" y="460"/>
                      <a:pt x="567" y="455"/>
                    </a:cubicBezTo>
                    <a:cubicBezTo>
                      <a:pt x="570" y="453"/>
                      <a:pt x="571" y="451"/>
                      <a:pt x="572" y="447"/>
                    </a:cubicBezTo>
                    <a:cubicBezTo>
                      <a:pt x="573" y="446"/>
                      <a:pt x="573" y="445"/>
                      <a:pt x="573" y="443"/>
                    </a:cubicBezTo>
                    <a:lnTo>
                      <a:pt x="573" y="435"/>
                    </a:lnTo>
                    <a:lnTo>
                      <a:pt x="573" y="416"/>
                    </a:lnTo>
                    <a:cubicBezTo>
                      <a:pt x="572" y="411"/>
                      <a:pt x="570" y="407"/>
                      <a:pt x="565" y="404"/>
                    </a:cubicBezTo>
                    <a:cubicBezTo>
                      <a:pt x="562" y="402"/>
                      <a:pt x="559" y="402"/>
                      <a:pt x="554" y="401"/>
                    </a:cubicBezTo>
                    <a:lnTo>
                      <a:pt x="554" y="62"/>
                    </a:lnTo>
                    <a:cubicBezTo>
                      <a:pt x="554" y="47"/>
                      <a:pt x="556" y="36"/>
                      <a:pt x="546" y="22"/>
                    </a:cubicBezTo>
                    <a:lnTo>
                      <a:pt x="542" y="16"/>
                    </a:lnTo>
                    <a:cubicBezTo>
                      <a:pt x="537" y="10"/>
                      <a:pt x="527" y="4"/>
                      <a:pt x="518" y="2"/>
                    </a:cubicBezTo>
                    <a:cubicBezTo>
                      <a:pt x="515" y="1"/>
                      <a:pt x="513" y="1"/>
                      <a:pt x="510" y="0"/>
                    </a:cubicBezTo>
                    <a:lnTo>
                      <a:pt x="501" y="0"/>
                    </a:lnTo>
                    <a:lnTo>
                      <a:pt x="501" y="0"/>
                    </a:lnTo>
                    <a:lnTo>
                      <a:pt x="0" y="0"/>
                    </a:lnTo>
                    <a:lnTo>
                      <a:pt x="0" y="58"/>
                    </a:lnTo>
                    <a:lnTo>
                      <a:pt x="468" y="58"/>
                    </a:lnTo>
                    <a:cubicBezTo>
                      <a:pt x="473" y="58"/>
                      <a:pt x="479" y="58"/>
                      <a:pt x="484" y="58"/>
                    </a:cubicBezTo>
                    <a:cubicBezTo>
                      <a:pt x="490" y="58"/>
                      <a:pt x="492" y="59"/>
                      <a:pt x="495" y="62"/>
                    </a:cubicBezTo>
                    <a:cubicBezTo>
                      <a:pt x="497" y="67"/>
                      <a:pt x="497" y="75"/>
                      <a:pt x="497" y="81"/>
                    </a:cubicBezTo>
                    <a:lnTo>
                      <a:pt x="497" y="401"/>
                    </a:lnTo>
                    <a:lnTo>
                      <a:pt x="459" y="401"/>
                    </a:lnTo>
                    <a:close/>
                    <a:moveTo>
                      <a:pt x="210" y="138"/>
                    </a:moveTo>
                    <a:cubicBezTo>
                      <a:pt x="210" y="145"/>
                      <a:pt x="209" y="153"/>
                      <a:pt x="215" y="153"/>
                    </a:cubicBezTo>
                    <a:lnTo>
                      <a:pt x="454" y="153"/>
                    </a:lnTo>
                    <a:cubicBezTo>
                      <a:pt x="460" y="153"/>
                      <a:pt x="459" y="145"/>
                      <a:pt x="459" y="138"/>
                    </a:cubicBezTo>
                    <a:cubicBezTo>
                      <a:pt x="459" y="136"/>
                      <a:pt x="457" y="134"/>
                      <a:pt x="454" y="134"/>
                    </a:cubicBezTo>
                    <a:lnTo>
                      <a:pt x="215" y="134"/>
                    </a:lnTo>
                    <a:cubicBezTo>
                      <a:pt x="212" y="134"/>
                      <a:pt x="210" y="136"/>
                      <a:pt x="210" y="138"/>
                    </a:cubicBezTo>
                    <a:close/>
                    <a:moveTo>
                      <a:pt x="210" y="100"/>
                    </a:moveTo>
                    <a:cubicBezTo>
                      <a:pt x="210" y="107"/>
                      <a:pt x="209" y="115"/>
                      <a:pt x="215" y="115"/>
                    </a:cubicBezTo>
                    <a:lnTo>
                      <a:pt x="454" y="115"/>
                    </a:lnTo>
                    <a:cubicBezTo>
                      <a:pt x="460" y="115"/>
                      <a:pt x="459" y="107"/>
                      <a:pt x="459" y="100"/>
                    </a:cubicBezTo>
                    <a:cubicBezTo>
                      <a:pt x="459" y="98"/>
                      <a:pt x="457" y="96"/>
                      <a:pt x="454" y="96"/>
                    </a:cubicBezTo>
                    <a:lnTo>
                      <a:pt x="215" y="96"/>
                    </a:lnTo>
                    <a:cubicBezTo>
                      <a:pt x="212" y="96"/>
                      <a:pt x="210" y="98"/>
                      <a:pt x="210" y="100"/>
                    </a:cubicBezTo>
                    <a:close/>
                    <a:moveTo>
                      <a:pt x="58" y="197"/>
                    </a:moveTo>
                    <a:cubicBezTo>
                      <a:pt x="58" y="210"/>
                      <a:pt x="58" y="218"/>
                      <a:pt x="64" y="230"/>
                    </a:cubicBezTo>
                    <a:cubicBezTo>
                      <a:pt x="67" y="236"/>
                      <a:pt x="66" y="235"/>
                      <a:pt x="70" y="240"/>
                    </a:cubicBezTo>
                    <a:cubicBezTo>
                      <a:pt x="71" y="241"/>
                      <a:pt x="72" y="243"/>
                      <a:pt x="73" y="244"/>
                    </a:cubicBezTo>
                    <a:lnTo>
                      <a:pt x="81" y="252"/>
                    </a:lnTo>
                    <a:cubicBezTo>
                      <a:pt x="82" y="253"/>
                      <a:pt x="84" y="254"/>
                      <a:pt x="85" y="256"/>
                    </a:cubicBezTo>
                    <a:cubicBezTo>
                      <a:pt x="86" y="256"/>
                      <a:pt x="87" y="257"/>
                      <a:pt x="88" y="257"/>
                    </a:cubicBezTo>
                    <a:cubicBezTo>
                      <a:pt x="96" y="263"/>
                      <a:pt x="109" y="268"/>
                      <a:pt x="120" y="268"/>
                    </a:cubicBezTo>
                    <a:cubicBezTo>
                      <a:pt x="133" y="268"/>
                      <a:pt x="141" y="267"/>
                      <a:pt x="153" y="261"/>
                    </a:cubicBezTo>
                    <a:cubicBezTo>
                      <a:pt x="155" y="260"/>
                      <a:pt x="157" y="260"/>
                      <a:pt x="158" y="259"/>
                    </a:cubicBezTo>
                    <a:cubicBezTo>
                      <a:pt x="165" y="255"/>
                      <a:pt x="166" y="254"/>
                      <a:pt x="171" y="249"/>
                    </a:cubicBezTo>
                    <a:lnTo>
                      <a:pt x="171" y="248"/>
                    </a:lnTo>
                    <a:cubicBezTo>
                      <a:pt x="178" y="242"/>
                      <a:pt x="181" y="238"/>
                      <a:pt x="185" y="230"/>
                    </a:cubicBezTo>
                    <a:cubicBezTo>
                      <a:pt x="193" y="212"/>
                      <a:pt x="193" y="189"/>
                      <a:pt x="185" y="172"/>
                    </a:cubicBezTo>
                    <a:cubicBezTo>
                      <a:pt x="183" y="168"/>
                      <a:pt x="181" y="165"/>
                      <a:pt x="179" y="162"/>
                    </a:cubicBezTo>
                    <a:cubicBezTo>
                      <a:pt x="173" y="153"/>
                      <a:pt x="163" y="145"/>
                      <a:pt x="153" y="141"/>
                    </a:cubicBezTo>
                    <a:cubicBezTo>
                      <a:pt x="134" y="131"/>
                      <a:pt x="109" y="132"/>
                      <a:pt x="90" y="143"/>
                    </a:cubicBezTo>
                    <a:cubicBezTo>
                      <a:pt x="89" y="144"/>
                      <a:pt x="89" y="144"/>
                      <a:pt x="88" y="145"/>
                    </a:cubicBezTo>
                    <a:cubicBezTo>
                      <a:pt x="87" y="145"/>
                      <a:pt x="86" y="146"/>
                      <a:pt x="85" y="146"/>
                    </a:cubicBezTo>
                    <a:cubicBezTo>
                      <a:pt x="70" y="157"/>
                      <a:pt x="58" y="178"/>
                      <a:pt x="58" y="197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983E4902-F78F-4CD2-AE79-EBC6700D388E}"/>
                </a:ext>
              </a:extLst>
            </p:cNvPr>
            <p:cNvGrpSpPr/>
            <p:nvPr/>
          </p:nvGrpSpPr>
          <p:grpSpPr>
            <a:xfrm>
              <a:off x="7327901" y="3556001"/>
              <a:ext cx="1060450" cy="1066800"/>
              <a:chOff x="7327901" y="3556001"/>
              <a:chExt cx="1060450" cy="10668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A206898-EAFF-4ED2-9426-ABF016FA5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7901" y="3556001"/>
                <a:ext cx="1060450" cy="1066800"/>
              </a:xfrm>
              <a:prstGeom prst="ellipse">
                <a:avLst/>
              </a:prstGeom>
              <a:noFill/>
              <a:ln w="44450" cap="flat">
                <a:solidFill>
                  <a:srgbClr val="53219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37E1EA1-F427-4973-96A1-62352FC27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3626" y="3641726"/>
                <a:ext cx="890588" cy="896938"/>
              </a:xfrm>
              <a:prstGeom prst="ellipse">
                <a:avLst/>
              </a:prstGeom>
              <a:solidFill>
                <a:srgbClr val="532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CA0BFC7F-EEEC-4F89-9E80-892020BE11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73963" y="3868738"/>
                <a:ext cx="601663" cy="503238"/>
              </a:xfrm>
              <a:custGeom>
                <a:avLst/>
                <a:gdLst>
                  <a:gd name="T0" fmla="*/ 0 w 676"/>
                  <a:gd name="T1" fmla="*/ 35 h 561"/>
                  <a:gd name="T2" fmla="*/ 56 w 676"/>
                  <a:gd name="T3" fmla="*/ 65 h 561"/>
                  <a:gd name="T4" fmla="*/ 168 w 676"/>
                  <a:gd name="T5" fmla="*/ 125 h 561"/>
                  <a:gd name="T6" fmla="*/ 258 w 676"/>
                  <a:gd name="T7" fmla="*/ 163 h 561"/>
                  <a:gd name="T8" fmla="*/ 515 w 676"/>
                  <a:gd name="T9" fmla="*/ 118 h 561"/>
                  <a:gd name="T10" fmla="*/ 324 w 676"/>
                  <a:gd name="T11" fmla="*/ 83 h 561"/>
                  <a:gd name="T12" fmla="*/ 327 w 676"/>
                  <a:gd name="T13" fmla="*/ 70 h 561"/>
                  <a:gd name="T14" fmla="*/ 522 w 676"/>
                  <a:gd name="T15" fmla="*/ 102 h 561"/>
                  <a:gd name="T16" fmla="*/ 529 w 676"/>
                  <a:gd name="T17" fmla="*/ 171 h 561"/>
                  <a:gd name="T18" fmla="*/ 528 w 676"/>
                  <a:gd name="T19" fmla="*/ 198 h 561"/>
                  <a:gd name="T20" fmla="*/ 518 w 676"/>
                  <a:gd name="T21" fmla="*/ 249 h 561"/>
                  <a:gd name="T22" fmla="*/ 521 w 676"/>
                  <a:gd name="T23" fmla="*/ 284 h 561"/>
                  <a:gd name="T24" fmla="*/ 555 w 676"/>
                  <a:gd name="T25" fmla="*/ 223 h 561"/>
                  <a:gd name="T26" fmla="*/ 549 w 676"/>
                  <a:gd name="T27" fmla="*/ 196 h 561"/>
                  <a:gd name="T28" fmla="*/ 548 w 676"/>
                  <a:gd name="T29" fmla="*/ 171 h 561"/>
                  <a:gd name="T30" fmla="*/ 554 w 676"/>
                  <a:gd name="T31" fmla="*/ 112 h 561"/>
                  <a:gd name="T32" fmla="*/ 676 w 676"/>
                  <a:gd name="T33" fmla="*/ 89 h 561"/>
                  <a:gd name="T34" fmla="*/ 600 w 676"/>
                  <a:gd name="T35" fmla="*/ 65 h 561"/>
                  <a:gd name="T36" fmla="*/ 407 w 676"/>
                  <a:gd name="T37" fmla="*/ 9 h 561"/>
                  <a:gd name="T38" fmla="*/ 274 w 676"/>
                  <a:gd name="T39" fmla="*/ 8 h 561"/>
                  <a:gd name="T40" fmla="*/ 0 w 676"/>
                  <a:gd name="T41" fmla="*/ 33 h 561"/>
                  <a:gd name="T42" fmla="*/ 93 w 676"/>
                  <a:gd name="T43" fmla="*/ 257 h 561"/>
                  <a:gd name="T44" fmla="*/ 330 w 676"/>
                  <a:gd name="T45" fmla="*/ 333 h 561"/>
                  <a:gd name="T46" fmla="*/ 388 w 676"/>
                  <a:gd name="T47" fmla="*/ 337 h 561"/>
                  <a:gd name="T48" fmla="*/ 506 w 676"/>
                  <a:gd name="T49" fmla="*/ 225 h 561"/>
                  <a:gd name="T50" fmla="*/ 494 w 676"/>
                  <a:gd name="T51" fmla="*/ 153 h 561"/>
                  <a:gd name="T52" fmla="*/ 208 w 676"/>
                  <a:gd name="T53" fmla="*/ 174 h 561"/>
                  <a:gd name="T54" fmla="*/ 155 w 676"/>
                  <a:gd name="T55" fmla="*/ 147 h 561"/>
                  <a:gd name="T56" fmla="*/ 165 w 676"/>
                  <a:gd name="T57" fmla="*/ 249 h 561"/>
                  <a:gd name="T58" fmla="*/ 160 w 676"/>
                  <a:gd name="T59" fmla="*/ 248 h 561"/>
                  <a:gd name="T60" fmla="*/ 34 w 676"/>
                  <a:gd name="T61" fmla="*/ 239 h 561"/>
                  <a:gd name="T62" fmla="*/ 24 w 676"/>
                  <a:gd name="T63" fmla="*/ 302 h 561"/>
                  <a:gd name="T64" fmla="*/ 146 w 676"/>
                  <a:gd name="T65" fmla="*/ 343 h 561"/>
                  <a:gd name="T66" fmla="*/ 373 w 676"/>
                  <a:gd name="T67" fmla="*/ 408 h 561"/>
                  <a:gd name="T68" fmla="*/ 547 w 676"/>
                  <a:gd name="T69" fmla="*/ 331 h 561"/>
                  <a:gd name="T70" fmla="*/ 567 w 676"/>
                  <a:gd name="T71" fmla="*/ 308 h 561"/>
                  <a:gd name="T72" fmla="*/ 525 w 676"/>
                  <a:gd name="T73" fmla="*/ 327 h 561"/>
                  <a:gd name="T74" fmla="*/ 413 w 676"/>
                  <a:gd name="T75" fmla="*/ 376 h 561"/>
                  <a:gd name="T76" fmla="*/ 353 w 676"/>
                  <a:gd name="T77" fmla="*/ 374 h 561"/>
                  <a:gd name="T78" fmla="*/ 319 w 676"/>
                  <a:gd name="T79" fmla="*/ 335 h 561"/>
                  <a:gd name="T80" fmla="*/ 48 w 676"/>
                  <a:gd name="T81" fmla="*/ 248 h 561"/>
                  <a:gd name="T82" fmla="*/ 15 w 676"/>
                  <a:gd name="T83" fmla="*/ 271 h 561"/>
                  <a:gd name="T84" fmla="*/ 353 w 676"/>
                  <a:gd name="T85" fmla="*/ 521 h 561"/>
                  <a:gd name="T86" fmla="*/ 68 w 676"/>
                  <a:gd name="T87" fmla="*/ 402 h 561"/>
                  <a:gd name="T88" fmla="*/ 26 w 676"/>
                  <a:gd name="T89" fmla="*/ 389 h 561"/>
                  <a:gd name="T90" fmla="*/ 45 w 676"/>
                  <a:gd name="T91" fmla="*/ 458 h 561"/>
                  <a:gd name="T92" fmla="*/ 349 w 676"/>
                  <a:gd name="T93" fmla="*/ 555 h 561"/>
                  <a:gd name="T94" fmla="*/ 502 w 676"/>
                  <a:gd name="T95" fmla="*/ 498 h 561"/>
                  <a:gd name="T96" fmla="*/ 572 w 676"/>
                  <a:gd name="T97" fmla="*/ 456 h 561"/>
                  <a:gd name="T98" fmla="*/ 509 w 676"/>
                  <a:gd name="T99" fmla="*/ 481 h 561"/>
                  <a:gd name="T100" fmla="*/ 357 w 676"/>
                  <a:gd name="T101" fmla="*/ 548 h 561"/>
                  <a:gd name="T102" fmla="*/ 354 w 676"/>
                  <a:gd name="T103" fmla="*/ 433 h 561"/>
                  <a:gd name="T104" fmla="*/ 25 w 676"/>
                  <a:gd name="T105" fmla="*/ 315 h 561"/>
                  <a:gd name="T106" fmla="*/ 26 w 676"/>
                  <a:gd name="T107" fmla="*/ 378 h 561"/>
                  <a:gd name="T108" fmla="*/ 292 w 676"/>
                  <a:gd name="T109" fmla="*/ 463 h 561"/>
                  <a:gd name="T110" fmla="*/ 374 w 676"/>
                  <a:gd name="T111" fmla="*/ 480 h 561"/>
                  <a:gd name="T112" fmla="*/ 571 w 676"/>
                  <a:gd name="T113" fmla="*/ 382 h 561"/>
                  <a:gd name="T114" fmla="*/ 507 w 676"/>
                  <a:gd name="T115" fmla="*/ 408 h 561"/>
                  <a:gd name="T116" fmla="*/ 406 w 676"/>
                  <a:gd name="T117" fmla="*/ 452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76" h="561">
                    <a:moveTo>
                      <a:pt x="0" y="33"/>
                    </a:moveTo>
                    <a:lnTo>
                      <a:pt x="0" y="35"/>
                    </a:lnTo>
                    <a:cubicBezTo>
                      <a:pt x="5" y="39"/>
                      <a:pt x="7" y="40"/>
                      <a:pt x="13" y="43"/>
                    </a:cubicBezTo>
                    <a:cubicBezTo>
                      <a:pt x="27" y="51"/>
                      <a:pt x="42" y="57"/>
                      <a:pt x="56" y="65"/>
                    </a:cubicBezTo>
                    <a:cubicBezTo>
                      <a:pt x="73" y="75"/>
                      <a:pt x="97" y="86"/>
                      <a:pt x="112" y="95"/>
                    </a:cubicBezTo>
                    <a:lnTo>
                      <a:pt x="168" y="125"/>
                    </a:lnTo>
                    <a:cubicBezTo>
                      <a:pt x="185" y="133"/>
                      <a:pt x="208" y="146"/>
                      <a:pt x="225" y="155"/>
                    </a:cubicBezTo>
                    <a:cubicBezTo>
                      <a:pt x="237" y="161"/>
                      <a:pt x="241" y="165"/>
                      <a:pt x="258" y="163"/>
                    </a:cubicBezTo>
                    <a:cubicBezTo>
                      <a:pt x="271" y="161"/>
                      <a:pt x="283" y="159"/>
                      <a:pt x="295" y="157"/>
                    </a:cubicBezTo>
                    <a:cubicBezTo>
                      <a:pt x="309" y="154"/>
                      <a:pt x="512" y="120"/>
                      <a:pt x="515" y="118"/>
                    </a:cubicBezTo>
                    <a:cubicBezTo>
                      <a:pt x="514" y="112"/>
                      <a:pt x="509" y="113"/>
                      <a:pt x="503" y="112"/>
                    </a:cubicBezTo>
                    <a:lnTo>
                      <a:pt x="324" y="83"/>
                    </a:lnTo>
                    <a:cubicBezTo>
                      <a:pt x="316" y="81"/>
                      <a:pt x="298" y="80"/>
                      <a:pt x="298" y="72"/>
                    </a:cubicBezTo>
                    <a:cubicBezTo>
                      <a:pt x="298" y="62"/>
                      <a:pt x="321" y="69"/>
                      <a:pt x="327" y="70"/>
                    </a:cubicBezTo>
                    <a:cubicBezTo>
                      <a:pt x="371" y="77"/>
                      <a:pt x="414" y="84"/>
                      <a:pt x="457" y="91"/>
                    </a:cubicBezTo>
                    <a:cubicBezTo>
                      <a:pt x="474" y="94"/>
                      <a:pt x="507" y="99"/>
                      <a:pt x="522" y="102"/>
                    </a:cubicBezTo>
                    <a:cubicBezTo>
                      <a:pt x="529" y="103"/>
                      <a:pt x="529" y="106"/>
                      <a:pt x="529" y="114"/>
                    </a:cubicBezTo>
                    <a:lnTo>
                      <a:pt x="529" y="171"/>
                    </a:lnTo>
                    <a:cubicBezTo>
                      <a:pt x="525" y="173"/>
                      <a:pt x="525" y="173"/>
                      <a:pt x="524" y="178"/>
                    </a:cubicBezTo>
                    <a:cubicBezTo>
                      <a:pt x="523" y="194"/>
                      <a:pt x="528" y="184"/>
                      <a:pt x="528" y="198"/>
                    </a:cubicBezTo>
                    <a:cubicBezTo>
                      <a:pt x="527" y="204"/>
                      <a:pt x="526" y="203"/>
                      <a:pt x="525" y="207"/>
                    </a:cubicBezTo>
                    <a:lnTo>
                      <a:pt x="518" y="249"/>
                    </a:lnTo>
                    <a:cubicBezTo>
                      <a:pt x="517" y="255"/>
                      <a:pt x="516" y="262"/>
                      <a:pt x="515" y="269"/>
                    </a:cubicBezTo>
                    <a:cubicBezTo>
                      <a:pt x="514" y="279"/>
                      <a:pt x="511" y="281"/>
                      <a:pt x="521" y="284"/>
                    </a:cubicBezTo>
                    <a:cubicBezTo>
                      <a:pt x="530" y="287"/>
                      <a:pt x="557" y="288"/>
                      <a:pt x="563" y="281"/>
                    </a:cubicBezTo>
                    <a:cubicBezTo>
                      <a:pt x="564" y="277"/>
                      <a:pt x="556" y="231"/>
                      <a:pt x="555" y="223"/>
                    </a:cubicBezTo>
                    <a:cubicBezTo>
                      <a:pt x="554" y="219"/>
                      <a:pt x="554" y="213"/>
                      <a:pt x="553" y="209"/>
                    </a:cubicBezTo>
                    <a:cubicBezTo>
                      <a:pt x="551" y="204"/>
                      <a:pt x="549" y="205"/>
                      <a:pt x="549" y="196"/>
                    </a:cubicBezTo>
                    <a:cubicBezTo>
                      <a:pt x="549" y="188"/>
                      <a:pt x="553" y="191"/>
                      <a:pt x="553" y="183"/>
                    </a:cubicBezTo>
                    <a:cubicBezTo>
                      <a:pt x="553" y="176"/>
                      <a:pt x="553" y="173"/>
                      <a:pt x="548" y="171"/>
                    </a:cubicBezTo>
                    <a:cubicBezTo>
                      <a:pt x="548" y="154"/>
                      <a:pt x="548" y="136"/>
                      <a:pt x="548" y="119"/>
                    </a:cubicBezTo>
                    <a:cubicBezTo>
                      <a:pt x="548" y="112"/>
                      <a:pt x="547" y="113"/>
                      <a:pt x="554" y="112"/>
                    </a:cubicBezTo>
                    <a:lnTo>
                      <a:pt x="672" y="91"/>
                    </a:lnTo>
                    <a:cubicBezTo>
                      <a:pt x="675" y="91"/>
                      <a:pt x="675" y="91"/>
                      <a:pt x="676" y="89"/>
                    </a:cubicBezTo>
                    <a:cubicBezTo>
                      <a:pt x="674" y="86"/>
                      <a:pt x="644" y="78"/>
                      <a:pt x="639" y="77"/>
                    </a:cubicBezTo>
                    <a:cubicBezTo>
                      <a:pt x="626" y="73"/>
                      <a:pt x="612" y="69"/>
                      <a:pt x="600" y="65"/>
                    </a:cubicBezTo>
                    <a:cubicBezTo>
                      <a:pt x="574" y="57"/>
                      <a:pt x="549" y="51"/>
                      <a:pt x="523" y="43"/>
                    </a:cubicBezTo>
                    <a:cubicBezTo>
                      <a:pt x="485" y="31"/>
                      <a:pt x="446" y="21"/>
                      <a:pt x="407" y="9"/>
                    </a:cubicBezTo>
                    <a:cubicBezTo>
                      <a:pt x="394" y="5"/>
                      <a:pt x="381" y="0"/>
                      <a:pt x="366" y="0"/>
                    </a:cubicBezTo>
                    <a:cubicBezTo>
                      <a:pt x="336" y="2"/>
                      <a:pt x="305" y="6"/>
                      <a:pt x="274" y="8"/>
                    </a:cubicBezTo>
                    <a:lnTo>
                      <a:pt x="22" y="29"/>
                    </a:lnTo>
                    <a:cubicBezTo>
                      <a:pt x="14" y="30"/>
                      <a:pt x="5" y="30"/>
                      <a:pt x="0" y="33"/>
                    </a:cubicBezTo>
                    <a:close/>
                    <a:moveTo>
                      <a:pt x="34" y="239"/>
                    </a:moveTo>
                    <a:cubicBezTo>
                      <a:pt x="54" y="244"/>
                      <a:pt x="73" y="251"/>
                      <a:pt x="93" y="257"/>
                    </a:cubicBezTo>
                    <a:cubicBezTo>
                      <a:pt x="152" y="277"/>
                      <a:pt x="212" y="295"/>
                      <a:pt x="271" y="314"/>
                    </a:cubicBezTo>
                    <a:cubicBezTo>
                      <a:pt x="290" y="321"/>
                      <a:pt x="309" y="327"/>
                      <a:pt x="330" y="333"/>
                    </a:cubicBezTo>
                    <a:cubicBezTo>
                      <a:pt x="339" y="336"/>
                      <a:pt x="349" y="340"/>
                      <a:pt x="359" y="343"/>
                    </a:cubicBezTo>
                    <a:cubicBezTo>
                      <a:pt x="371" y="347"/>
                      <a:pt x="368" y="345"/>
                      <a:pt x="388" y="337"/>
                    </a:cubicBezTo>
                    <a:cubicBezTo>
                      <a:pt x="405" y="329"/>
                      <a:pt x="488" y="291"/>
                      <a:pt x="497" y="289"/>
                    </a:cubicBezTo>
                    <a:lnTo>
                      <a:pt x="506" y="225"/>
                    </a:lnTo>
                    <a:lnTo>
                      <a:pt x="494" y="221"/>
                    </a:lnTo>
                    <a:cubicBezTo>
                      <a:pt x="494" y="201"/>
                      <a:pt x="495" y="158"/>
                      <a:pt x="494" y="153"/>
                    </a:cubicBezTo>
                    <a:cubicBezTo>
                      <a:pt x="487" y="153"/>
                      <a:pt x="291" y="188"/>
                      <a:pt x="269" y="192"/>
                    </a:cubicBezTo>
                    <a:cubicBezTo>
                      <a:pt x="243" y="196"/>
                      <a:pt x="231" y="187"/>
                      <a:pt x="208" y="174"/>
                    </a:cubicBezTo>
                    <a:lnTo>
                      <a:pt x="173" y="156"/>
                    </a:lnTo>
                    <a:cubicBezTo>
                      <a:pt x="169" y="154"/>
                      <a:pt x="159" y="148"/>
                      <a:pt x="155" y="147"/>
                    </a:cubicBezTo>
                    <a:cubicBezTo>
                      <a:pt x="156" y="160"/>
                      <a:pt x="155" y="206"/>
                      <a:pt x="155" y="222"/>
                    </a:cubicBezTo>
                    <a:cubicBezTo>
                      <a:pt x="155" y="237"/>
                      <a:pt x="156" y="242"/>
                      <a:pt x="165" y="249"/>
                    </a:cubicBezTo>
                    <a:cubicBezTo>
                      <a:pt x="169" y="253"/>
                      <a:pt x="173" y="255"/>
                      <a:pt x="177" y="257"/>
                    </a:cubicBezTo>
                    <a:cubicBezTo>
                      <a:pt x="170" y="254"/>
                      <a:pt x="165" y="251"/>
                      <a:pt x="160" y="248"/>
                    </a:cubicBezTo>
                    <a:cubicBezTo>
                      <a:pt x="136" y="232"/>
                      <a:pt x="139" y="219"/>
                      <a:pt x="140" y="192"/>
                    </a:cubicBezTo>
                    <a:cubicBezTo>
                      <a:pt x="136" y="192"/>
                      <a:pt x="35" y="237"/>
                      <a:pt x="34" y="239"/>
                    </a:cubicBezTo>
                    <a:close/>
                    <a:moveTo>
                      <a:pt x="15" y="271"/>
                    </a:moveTo>
                    <a:cubicBezTo>
                      <a:pt x="15" y="282"/>
                      <a:pt x="18" y="293"/>
                      <a:pt x="24" y="302"/>
                    </a:cubicBezTo>
                    <a:cubicBezTo>
                      <a:pt x="26" y="305"/>
                      <a:pt x="29" y="305"/>
                      <a:pt x="32" y="306"/>
                    </a:cubicBezTo>
                    <a:cubicBezTo>
                      <a:pt x="69" y="317"/>
                      <a:pt x="110" y="331"/>
                      <a:pt x="146" y="343"/>
                    </a:cubicBezTo>
                    <a:lnTo>
                      <a:pt x="355" y="410"/>
                    </a:lnTo>
                    <a:cubicBezTo>
                      <a:pt x="366" y="413"/>
                      <a:pt x="363" y="412"/>
                      <a:pt x="373" y="408"/>
                    </a:cubicBezTo>
                    <a:cubicBezTo>
                      <a:pt x="418" y="388"/>
                      <a:pt x="468" y="367"/>
                      <a:pt x="512" y="346"/>
                    </a:cubicBezTo>
                    <a:cubicBezTo>
                      <a:pt x="524" y="341"/>
                      <a:pt x="535" y="336"/>
                      <a:pt x="547" y="331"/>
                    </a:cubicBezTo>
                    <a:cubicBezTo>
                      <a:pt x="553" y="328"/>
                      <a:pt x="581" y="318"/>
                      <a:pt x="580" y="314"/>
                    </a:cubicBezTo>
                    <a:cubicBezTo>
                      <a:pt x="578" y="310"/>
                      <a:pt x="571" y="307"/>
                      <a:pt x="567" y="308"/>
                    </a:cubicBezTo>
                    <a:lnTo>
                      <a:pt x="539" y="321"/>
                    </a:lnTo>
                    <a:cubicBezTo>
                      <a:pt x="535" y="323"/>
                      <a:pt x="530" y="325"/>
                      <a:pt x="525" y="327"/>
                    </a:cubicBezTo>
                    <a:cubicBezTo>
                      <a:pt x="507" y="334"/>
                      <a:pt x="487" y="344"/>
                      <a:pt x="469" y="352"/>
                    </a:cubicBezTo>
                    <a:cubicBezTo>
                      <a:pt x="450" y="360"/>
                      <a:pt x="431" y="368"/>
                      <a:pt x="413" y="376"/>
                    </a:cubicBezTo>
                    <a:lnTo>
                      <a:pt x="357" y="401"/>
                    </a:lnTo>
                    <a:cubicBezTo>
                      <a:pt x="354" y="396"/>
                      <a:pt x="353" y="380"/>
                      <a:pt x="353" y="374"/>
                    </a:cubicBezTo>
                    <a:cubicBezTo>
                      <a:pt x="354" y="363"/>
                      <a:pt x="357" y="358"/>
                      <a:pt x="360" y="349"/>
                    </a:cubicBezTo>
                    <a:cubicBezTo>
                      <a:pt x="356" y="346"/>
                      <a:pt x="327" y="338"/>
                      <a:pt x="319" y="335"/>
                    </a:cubicBezTo>
                    <a:cubicBezTo>
                      <a:pt x="305" y="331"/>
                      <a:pt x="290" y="326"/>
                      <a:pt x="277" y="322"/>
                    </a:cubicBezTo>
                    <a:cubicBezTo>
                      <a:pt x="201" y="297"/>
                      <a:pt x="123" y="273"/>
                      <a:pt x="48" y="248"/>
                    </a:cubicBezTo>
                    <a:cubicBezTo>
                      <a:pt x="41" y="246"/>
                      <a:pt x="33" y="243"/>
                      <a:pt x="26" y="241"/>
                    </a:cubicBezTo>
                    <a:cubicBezTo>
                      <a:pt x="21" y="247"/>
                      <a:pt x="15" y="260"/>
                      <a:pt x="15" y="271"/>
                    </a:cubicBezTo>
                    <a:close/>
                    <a:moveTo>
                      <a:pt x="357" y="548"/>
                    </a:moveTo>
                    <a:cubicBezTo>
                      <a:pt x="354" y="544"/>
                      <a:pt x="353" y="527"/>
                      <a:pt x="353" y="521"/>
                    </a:cubicBezTo>
                    <a:cubicBezTo>
                      <a:pt x="354" y="510"/>
                      <a:pt x="357" y="504"/>
                      <a:pt x="360" y="496"/>
                    </a:cubicBezTo>
                    <a:lnTo>
                      <a:pt x="68" y="402"/>
                    </a:lnTo>
                    <a:cubicBezTo>
                      <a:pt x="61" y="400"/>
                      <a:pt x="54" y="398"/>
                      <a:pt x="47" y="395"/>
                    </a:cubicBezTo>
                    <a:cubicBezTo>
                      <a:pt x="42" y="394"/>
                      <a:pt x="30" y="389"/>
                      <a:pt x="26" y="389"/>
                    </a:cubicBezTo>
                    <a:cubicBezTo>
                      <a:pt x="14" y="406"/>
                      <a:pt x="11" y="424"/>
                      <a:pt x="22" y="445"/>
                    </a:cubicBezTo>
                    <a:cubicBezTo>
                      <a:pt x="26" y="454"/>
                      <a:pt x="27" y="452"/>
                      <a:pt x="45" y="458"/>
                    </a:cubicBezTo>
                    <a:cubicBezTo>
                      <a:pt x="127" y="484"/>
                      <a:pt x="212" y="510"/>
                      <a:pt x="293" y="537"/>
                    </a:cubicBezTo>
                    <a:cubicBezTo>
                      <a:pt x="312" y="543"/>
                      <a:pt x="330" y="549"/>
                      <a:pt x="349" y="555"/>
                    </a:cubicBezTo>
                    <a:cubicBezTo>
                      <a:pt x="365" y="560"/>
                      <a:pt x="360" y="561"/>
                      <a:pt x="376" y="554"/>
                    </a:cubicBezTo>
                    <a:cubicBezTo>
                      <a:pt x="417" y="536"/>
                      <a:pt x="460" y="517"/>
                      <a:pt x="502" y="498"/>
                    </a:cubicBezTo>
                    <a:lnTo>
                      <a:pt x="578" y="464"/>
                    </a:lnTo>
                    <a:cubicBezTo>
                      <a:pt x="584" y="460"/>
                      <a:pt x="576" y="457"/>
                      <a:pt x="572" y="456"/>
                    </a:cubicBezTo>
                    <a:cubicBezTo>
                      <a:pt x="567" y="454"/>
                      <a:pt x="564" y="457"/>
                      <a:pt x="559" y="459"/>
                    </a:cubicBezTo>
                    <a:cubicBezTo>
                      <a:pt x="543" y="467"/>
                      <a:pt x="525" y="474"/>
                      <a:pt x="509" y="481"/>
                    </a:cubicBezTo>
                    <a:cubicBezTo>
                      <a:pt x="485" y="492"/>
                      <a:pt x="457" y="504"/>
                      <a:pt x="433" y="515"/>
                    </a:cubicBezTo>
                    <a:lnTo>
                      <a:pt x="357" y="548"/>
                    </a:lnTo>
                    <a:close/>
                    <a:moveTo>
                      <a:pt x="355" y="474"/>
                    </a:moveTo>
                    <a:cubicBezTo>
                      <a:pt x="351" y="468"/>
                      <a:pt x="351" y="445"/>
                      <a:pt x="354" y="433"/>
                    </a:cubicBezTo>
                    <a:cubicBezTo>
                      <a:pt x="356" y="429"/>
                      <a:pt x="358" y="426"/>
                      <a:pt x="359" y="422"/>
                    </a:cubicBezTo>
                    <a:lnTo>
                      <a:pt x="25" y="315"/>
                    </a:lnTo>
                    <a:cubicBezTo>
                      <a:pt x="20" y="320"/>
                      <a:pt x="15" y="331"/>
                      <a:pt x="14" y="340"/>
                    </a:cubicBezTo>
                    <a:cubicBezTo>
                      <a:pt x="13" y="351"/>
                      <a:pt x="18" y="375"/>
                      <a:pt x="26" y="378"/>
                    </a:cubicBezTo>
                    <a:lnTo>
                      <a:pt x="71" y="392"/>
                    </a:lnTo>
                    <a:cubicBezTo>
                      <a:pt x="145" y="416"/>
                      <a:pt x="219" y="441"/>
                      <a:pt x="292" y="463"/>
                    </a:cubicBezTo>
                    <a:cubicBezTo>
                      <a:pt x="311" y="469"/>
                      <a:pt x="329" y="475"/>
                      <a:pt x="347" y="481"/>
                    </a:cubicBezTo>
                    <a:cubicBezTo>
                      <a:pt x="364" y="486"/>
                      <a:pt x="358" y="487"/>
                      <a:pt x="374" y="480"/>
                    </a:cubicBezTo>
                    <a:lnTo>
                      <a:pt x="576" y="391"/>
                    </a:lnTo>
                    <a:cubicBezTo>
                      <a:pt x="583" y="387"/>
                      <a:pt x="575" y="384"/>
                      <a:pt x="571" y="382"/>
                    </a:cubicBezTo>
                    <a:cubicBezTo>
                      <a:pt x="565" y="380"/>
                      <a:pt x="563" y="383"/>
                      <a:pt x="558" y="385"/>
                    </a:cubicBezTo>
                    <a:cubicBezTo>
                      <a:pt x="541" y="392"/>
                      <a:pt x="524" y="400"/>
                      <a:pt x="507" y="408"/>
                    </a:cubicBezTo>
                    <a:cubicBezTo>
                      <a:pt x="490" y="415"/>
                      <a:pt x="473" y="422"/>
                      <a:pt x="457" y="430"/>
                    </a:cubicBezTo>
                    <a:cubicBezTo>
                      <a:pt x="440" y="438"/>
                      <a:pt x="423" y="445"/>
                      <a:pt x="406" y="452"/>
                    </a:cubicBezTo>
                    <a:cubicBezTo>
                      <a:pt x="393" y="458"/>
                      <a:pt x="365" y="471"/>
                      <a:pt x="355" y="474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4BF2F467-53E3-4D87-AC7B-43CBF3355467}"/>
                </a:ext>
              </a:extLst>
            </p:cNvPr>
            <p:cNvGrpSpPr/>
            <p:nvPr/>
          </p:nvGrpSpPr>
          <p:grpSpPr>
            <a:xfrm>
              <a:off x="6761163" y="4725988"/>
              <a:ext cx="1062038" cy="1068388"/>
              <a:chOff x="6761163" y="4725988"/>
              <a:chExt cx="1062038" cy="106838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2F2971-A358-4571-BF1E-FEE271A8D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1163" y="4725988"/>
                <a:ext cx="1062038" cy="1068388"/>
              </a:xfrm>
              <a:prstGeom prst="ellipse">
                <a:avLst/>
              </a:prstGeom>
              <a:noFill/>
              <a:ln w="44450" cap="flat">
                <a:solidFill>
                  <a:srgbClr val="05967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41B8E0D-AFE8-4D82-9619-AD1829280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5301" y="4818063"/>
                <a:ext cx="890588" cy="896938"/>
              </a:xfrm>
              <a:prstGeom prst="ellipse">
                <a:avLst/>
              </a:prstGeom>
              <a:solidFill>
                <a:srgbClr val="0596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D9AE1F2-73BB-4393-B2B5-C28E7EABD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4051" y="4995863"/>
                <a:ext cx="592138" cy="468313"/>
              </a:xfrm>
              <a:custGeom>
                <a:avLst/>
                <a:gdLst>
                  <a:gd name="T0" fmla="*/ 632 w 663"/>
                  <a:gd name="T1" fmla="*/ 321 h 523"/>
                  <a:gd name="T2" fmla="*/ 15 w 663"/>
                  <a:gd name="T3" fmla="*/ 487 h 523"/>
                  <a:gd name="T4" fmla="*/ 25 w 663"/>
                  <a:gd name="T5" fmla="*/ 474 h 523"/>
                  <a:gd name="T6" fmla="*/ 15 w 663"/>
                  <a:gd name="T7" fmla="*/ 423 h 523"/>
                  <a:gd name="T8" fmla="*/ 25 w 663"/>
                  <a:gd name="T9" fmla="*/ 359 h 523"/>
                  <a:gd name="T10" fmla="*/ 15 w 663"/>
                  <a:gd name="T11" fmla="*/ 347 h 523"/>
                  <a:gd name="T12" fmla="*/ 36 w 663"/>
                  <a:gd name="T13" fmla="*/ 455 h 523"/>
                  <a:gd name="T14" fmla="*/ 46 w 663"/>
                  <a:gd name="T15" fmla="*/ 442 h 523"/>
                  <a:gd name="T16" fmla="*/ 36 w 663"/>
                  <a:gd name="T17" fmla="*/ 391 h 523"/>
                  <a:gd name="T18" fmla="*/ 46 w 663"/>
                  <a:gd name="T19" fmla="*/ 328 h 523"/>
                  <a:gd name="T20" fmla="*/ 57 w 663"/>
                  <a:gd name="T21" fmla="*/ 506 h 523"/>
                  <a:gd name="T22" fmla="*/ 57 w 663"/>
                  <a:gd name="T23" fmla="*/ 423 h 523"/>
                  <a:gd name="T24" fmla="*/ 67 w 663"/>
                  <a:gd name="T25" fmla="*/ 410 h 523"/>
                  <a:gd name="T26" fmla="*/ 57 w 663"/>
                  <a:gd name="T27" fmla="*/ 359 h 523"/>
                  <a:gd name="T28" fmla="*/ 103 w 663"/>
                  <a:gd name="T29" fmla="*/ 523 h 523"/>
                  <a:gd name="T30" fmla="*/ 496 w 663"/>
                  <a:gd name="T31" fmla="*/ 314 h 523"/>
                  <a:gd name="T32" fmla="*/ 495 w 663"/>
                  <a:gd name="T33" fmla="*/ 288 h 523"/>
                  <a:gd name="T34" fmla="*/ 483 w 663"/>
                  <a:gd name="T35" fmla="*/ 314 h 523"/>
                  <a:gd name="T36" fmla="*/ 569 w 663"/>
                  <a:gd name="T37" fmla="*/ 412 h 523"/>
                  <a:gd name="T38" fmla="*/ 538 w 663"/>
                  <a:gd name="T39" fmla="*/ 429 h 523"/>
                  <a:gd name="T40" fmla="*/ 569 w 663"/>
                  <a:gd name="T41" fmla="*/ 498 h 523"/>
                  <a:gd name="T42" fmla="*/ 489 w 663"/>
                  <a:gd name="T43" fmla="*/ 455 h 523"/>
                  <a:gd name="T44" fmla="*/ 520 w 663"/>
                  <a:gd name="T45" fmla="*/ 473 h 523"/>
                  <a:gd name="T46" fmla="*/ 470 w 663"/>
                  <a:gd name="T47" fmla="*/ 455 h 523"/>
                  <a:gd name="T48" fmla="*/ 439 w 663"/>
                  <a:gd name="T49" fmla="*/ 473 h 523"/>
                  <a:gd name="T50" fmla="*/ 420 w 663"/>
                  <a:gd name="T51" fmla="*/ 412 h 523"/>
                  <a:gd name="T52" fmla="*/ 389 w 663"/>
                  <a:gd name="T53" fmla="*/ 498 h 523"/>
                  <a:gd name="T54" fmla="*/ 371 w 663"/>
                  <a:gd name="T55" fmla="*/ 386 h 523"/>
                  <a:gd name="T56" fmla="*/ 371 w 663"/>
                  <a:gd name="T57" fmla="*/ 498 h 523"/>
                  <a:gd name="T58" fmla="*/ 290 w 663"/>
                  <a:gd name="T59" fmla="*/ 386 h 523"/>
                  <a:gd name="T60" fmla="*/ 321 w 663"/>
                  <a:gd name="T61" fmla="*/ 455 h 523"/>
                  <a:gd name="T62" fmla="*/ 240 w 663"/>
                  <a:gd name="T63" fmla="*/ 412 h 523"/>
                  <a:gd name="T64" fmla="*/ 271 w 663"/>
                  <a:gd name="T65" fmla="*/ 429 h 523"/>
                  <a:gd name="T66" fmla="*/ 222 w 663"/>
                  <a:gd name="T67" fmla="*/ 412 h 523"/>
                  <a:gd name="T68" fmla="*/ 191 w 663"/>
                  <a:gd name="T69" fmla="*/ 429 h 523"/>
                  <a:gd name="T70" fmla="*/ 222 w 663"/>
                  <a:gd name="T71" fmla="*/ 498 h 523"/>
                  <a:gd name="T72" fmla="*/ 141 w 663"/>
                  <a:gd name="T73" fmla="*/ 455 h 523"/>
                  <a:gd name="T74" fmla="*/ 172 w 663"/>
                  <a:gd name="T75" fmla="*/ 473 h 523"/>
                  <a:gd name="T76" fmla="*/ 231 w 663"/>
                  <a:gd name="T77" fmla="*/ 300 h 523"/>
                  <a:gd name="T78" fmla="*/ 371 w 663"/>
                  <a:gd name="T79" fmla="*/ 296 h 523"/>
                  <a:gd name="T80" fmla="*/ 480 w 663"/>
                  <a:gd name="T81" fmla="*/ 296 h 523"/>
                  <a:gd name="T82" fmla="*/ 479 w 663"/>
                  <a:gd name="T83" fmla="*/ 296 h 523"/>
                  <a:gd name="T84" fmla="*/ 434 w 663"/>
                  <a:gd name="T85" fmla="*/ 263 h 523"/>
                  <a:gd name="T86" fmla="*/ 304 w 663"/>
                  <a:gd name="T87" fmla="*/ 257 h 523"/>
                  <a:gd name="T88" fmla="*/ 164 w 663"/>
                  <a:gd name="T89" fmla="*/ 257 h 523"/>
                  <a:gd name="T90" fmla="*/ 113 w 663"/>
                  <a:gd name="T91" fmla="*/ 523 h 523"/>
                  <a:gd name="T92" fmla="*/ 454 w 663"/>
                  <a:gd name="T93" fmla="*/ 249 h 523"/>
                  <a:gd name="T94" fmla="*/ 522 w 663"/>
                  <a:gd name="T95" fmla="*/ 208 h 523"/>
                  <a:gd name="T96" fmla="*/ 525 w 663"/>
                  <a:gd name="T97" fmla="*/ 157 h 523"/>
                  <a:gd name="T98" fmla="*/ 522 w 663"/>
                  <a:gd name="T99" fmla="*/ 155 h 523"/>
                  <a:gd name="T100" fmla="*/ 522 w 663"/>
                  <a:gd name="T101" fmla="*/ 80 h 523"/>
                  <a:gd name="T102" fmla="*/ 525 w 663"/>
                  <a:gd name="T103" fmla="*/ 79 h 523"/>
                  <a:gd name="T104" fmla="*/ 542 w 663"/>
                  <a:gd name="T105" fmla="*/ 50 h 523"/>
                  <a:gd name="T106" fmla="*/ 522 w 663"/>
                  <a:gd name="T107" fmla="*/ 241 h 523"/>
                  <a:gd name="T108" fmla="*/ 356 w 663"/>
                  <a:gd name="T109" fmla="*/ 312 h 523"/>
                  <a:gd name="T110" fmla="*/ 367 w 663"/>
                  <a:gd name="T111" fmla="*/ 299 h 523"/>
                  <a:gd name="T112" fmla="*/ 343 w 663"/>
                  <a:gd name="T113" fmla="*/ 312 h 523"/>
                  <a:gd name="T114" fmla="*/ 385 w 663"/>
                  <a:gd name="T115" fmla="*/ 242 h 523"/>
                  <a:gd name="T116" fmla="*/ 216 w 663"/>
                  <a:gd name="T117" fmla="*/ 357 h 523"/>
                  <a:gd name="T118" fmla="*/ 203 w 663"/>
                  <a:gd name="T119" fmla="*/ 299 h 523"/>
                  <a:gd name="T120" fmla="*/ 203 w 663"/>
                  <a:gd name="T121" fmla="*/ 357 h 523"/>
                  <a:gd name="T122" fmla="*/ 228 w 663"/>
                  <a:gd name="T123" fmla="*/ 233 h 523"/>
                  <a:gd name="T124" fmla="*/ 84 w 663"/>
                  <a:gd name="T125" fmla="*/ 309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63" h="523">
                    <a:moveTo>
                      <a:pt x="663" y="328"/>
                    </a:moveTo>
                    <a:cubicBezTo>
                      <a:pt x="663" y="326"/>
                      <a:pt x="652" y="324"/>
                      <a:pt x="637" y="324"/>
                    </a:cubicBezTo>
                    <a:lnTo>
                      <a:pt x="637" y="321"/>
                    </a:lnTo>
                    <a:cubicBezTo>
                      <a:pt x="639" y="320"/>
                      <a:pt x="640" y="318"/>
                      <a:pt x="640" y="316"/>
                    </a:cubicBezTo>
                    <a:cubicBezTo>
                      <a:pt x="640" y="313"/>
                      <a:pt x="638" y="311"/>
                      <a:pt x="635" y="311"/>
                    </a:cubicBezTo>
                    <a:cubicBezTo>
                      <a:pt x="632" y="311"/>
                      <a:pt x="630" y="313"/>
                      <a:pt x="630" y="316"/>
                    </a:cubicBezTo>
                    <a:cubicBezTo>
                      <a:pt x="630" y="318"/>
                      <a:pt x="631" y="320"/>
                      <a:pt x="632" y="321"/>
                    </a:cubicBezTo>
                    <a:lnTo>
                      <a:pt x="632" y="324"/>
                    </a:lnTo>
                    <a:cubicBezTo>
                      <a:pt x="618" y="324"/>
                      <a:pt x="607" y="326"/>
                      <a:pt x="606" y="328"/>
                    </a:cubicBezTo>
                    <a:lnTo>
                      <a:pt x="606" y="328"/>
                    </a:lnTo>
                    <a:lnTo>
                      <a:pt x="606" y="523"/>
                    </a:lnTo>
                    <a:lnTo>
                      <a:pt x="663" y="523"/>
                    </a:lnTo>
                    <a:lnTo>
                      <a:pt x="663" y="328"/>
                    </a:lnTo>
                    <a:close/>
                    <a:moveTo>
                      <a:pt x="15" y="487"/>
                    </a:moveTo>
                    <a:lnTo>
                      <a:pt x="25" y="487"/>
                    </a:lnTo>
                    <a:lnTo>
                      <a:pt x="25" y="506"/>
                    </a:lnTo>
                    <a:lnTo>
                      <a:pt x="15" y="506"/>
                    </a:lnTo>
                    <a:lnTo>
                      <a:pt x="15" y="487"/>
                    </a:lnTo>
                    <a:close/>
                    <a:moveTo>
                      <a:pt x="15" y="455"/>
                    </a:moveTo>
                    <a:lnTo>
                      <a:pt x="25" y="455"/>
                    </a:lnTo>
                    <a:lnTo>
                      <a:pt x="25" y="474"/>
                    </a:lnTo>
                    <a:lnTo>
                      <a:pt x="15" y="474"/>
                    </a:lnTo>
                    <a:lnTo>
                      <a:pt x="15" y="455"/>
                    </a:lnTo>
                    <a:close/>
                    <a:moveTo>
                      <a:pt x="15" y="423"/>
                    </a:moveTo>
                    <a:lnTo>
                      <a:pt x="25" y="423"/>
                    </a:lnTo>
                    <a:lnTo>
                      <a:pt x="25" y="442"/>
                    </a:lnTo>
                    <a:lnTo>
                      <a:pt x="15" y="442"/>
                    </a:lnTo>
                    <a:lnTo>
                      <a:pt x="15" y="423"/>
                    </a:lnTo>
                    <a:close/>
                    <a:moveTo>
                      <a:pt x="15" y="391"/>
                    </a:moveTo>
                    <a:lnTo>
                      <a:pt x="25" y="391"/>
                    </a:lnTo>
                    <a:lnTo>
                      <a:pt x="25" y="410"/>
                    </a:lnTo>
                    <a:lnTo>
                      <a:pt x="15" y="410"/>
                    </a:lnTo>
                    <a:lnTo>
                      <a:pt x="15" y="391"/>
                    </a:lnTo>
                    <a:close/>
                    <a:moveTo>
                      <a:pt x="15" y="359"/>
                    </a:moveTo>
                    <a:lnTo>
                      <a:pt x="25" y="359"/>
                    </a:lnTo>
                    <a:lnTo>
                      <a:pt x="25" y="379"/>
                    </a:lnTo>
                    <a:lnTo>
                      <a:pt x="15" y="379"/>
                    </a:lnTo>
                    <a:lnTo>
                      <a:pt x="15" y="359"/>
                    </a:lnTo>
                    <a:close/>
                    <a:moveTo>
                      <a:pt x="15" y="328"/>
                    </a:moveTo>
                    <a:lnTo>
                      <a:pt x="25" y="328"/>
                    </a:lnTo>
                    <a:lnTo>
                      <a:pt x="25" y="347"/>
                    </a:lnTo>
                    <a:lnTo>
                      <a:pt x="15" y="347"/>
                    </a:lnTo>
                    <a:lnTo>
                      <a:pt x="15" y="328"/>
                    </a:lnTo>
                    <a:close/>
                    <a:moveTo>
                      <a:pt x="36" y="487"/>
                    </a:moveTo>
                    <a:lnTo>
                      <a:pt x="46" y="487"/>
                    </a:lnTo>
                    <a:lnTo>
                      <a:pt x="46" y="506"/>
                    </a:lnTo>
                    <a:lnTo>
                      <a:pt x="36" y="506"/>
                    </a:lnTo>
                    <a:lnTo>
                      <a:pt x="36" y="487"/>
                    </a:lnTo>
                    <a:close/>
                    <a:moveTo>
                      <a:pt x="36" y="455"/>
                    </a:moveTo>
                    <a:lnTo>
                      <a:pt x="46" y="455"/>
                    </a:lnTo>
                    <a:lnTo>
                      <a:pt x="46" y="474"/>
                    </a:lnTo>
                    <a:lnTo>
                      <a:pt x="36" y="474"/>
                    </a:lnTo>
                    <a:lnTo>
                      <a:pt x="36" y="455"/>
                    </a:lnTo>
                    <a:close/>
                    <a:moveTo>
                      <a:pt x="36" y="423"/>
                    </a:moveTo>
                    <a:lnTo>
                      <a:pt x="46" y="423"/>
                    </a:lnTo>
                    <a:lnTo>
                      <a:pt x="46" y="442"/>
                    </a:lnTo>
                    <a:lnTo>
                      <a:pt x="36" y="442"/>
                    </a:lnTo>
                    <a:lnTo>
                      <a:pt x="36" y="423"/>
                    </a:lnTo>
                    <a:close/>
                    <a:moveTo>
                      <a:pt x="36" y="391"/>
                    </a:moveTo>
                    <a:lnTo>
                      <a:pt x="46" y="391"/>
                    </a:lnTo>
                    <a:lnTo>
                      <a:pt x="46" y="410"/>
                    </a:lnTo>
                    <a:lnTo>
                      <a:pt x="36" y="410"/>
                    </a:lnTo>
                    <a:lnTo>
                      <a:pt x="36" y="391"/>
                    </a:lnTo>
                    <a:close/>
                    <a:moveTo>
                      <a:pt x="36" y="359"/>
                    </a:moveTo>
                    <a:lnTo>
                      <a:pt x="46" y="359"/>
                    </a:lnTo>
                    <a:lnTo>
                      <a:pt x="46" y="379"/>
                    </a:lnTo>
                    <a:lnTo>
                      <a:pt x="36" y="379"/>
                    </a:lnTo>
                    <a:lnTo>
                      <a:pt x="36" y="359"/>
                    </a:lnTo>
                    <a:close/>
                    <a:moveTo>
                      <a:pt x="36" y="328"/>
                    </a:moveTo>
                    <a:lnTo>
                      <a:pt x="46" y="328"/>
                    </a:lnTo>
                    <a:lnTo>
                      <a:pt x="46" y="347"/>
                    </a:lnTo>
                    <a:lnTo>
                      <a:pt x="36" y="347"/>
                    </a:lnTo>
                    <a:lnTo>
                      <a:pt x="36" y="328"/>
                    </a:lnTo>
                    <a:close/>
                    <a:moveTo>
                      <a:pt x="57" y="487"/>
                    </a:moveTo>
                    <a:lnTo>
                      <a:pt x="67" y="487"/>
                    </a:lnTo>
                    <a:lnTo>
                      <a:pt x="67" y="506"/>
                    </a:lnTo>
                    <a:lnTo>
                      <a:pt x="57" y="506"/>
                    </a:lnTo>
                    <a:lnTo>
                      <a:pt x="57" y="487"/>
                    </a:lnTo>
                    <a:close/>
                    <a:moveTo>
                      <a:pt x="57" y="455"/>
                    </a:moveTo>
                    <a:lnTo>
                      <a:pt x="67" y="455"/>
                    </a:lnTo>
                    <a:lnTo>
                      <a:pt x="67" y="474"/>
                    </a:lnTo>
                    <a:lnTo>
                      <a:pt x="57" y="474"/>
                    </a:lnTo>
                    <a:lnTo>
                      <a:pt x="57" y="455"/>
                    </a:lnTo>
                    <a:close/>
                    <a:moveTo>
                      <a:pt x="57" y="423"/>
                    </a:moveTo>
                    <a:lnTo>
                      <a:pt x="67" y="423"/>
                    </a:lnTo>
                    <a:lnTo>
                      <a:pt x="67" y="442"/>
                    </a:lnTo>
                    <a:lnTo>
                      <a:pt x="57" y="442"/>
                    </a:lnTo>
                    <a:lnTo>
                      <a:pt x="57" y="423"/>
                    </a:lnTo>
                    <a:close/>
                    <a:moveTo>
                      <a:pt x="57" y="391"/>
                    </a:moveTo>
                    <a:lnTo>
                      <a:pt x="67" y="391"/>
                    </a:lnTo>
                    <a:lnTo>
                      <a:pt x="67" y="410"/>
                    </a:lnTo>
                    <a:lnTo>
                      <a:pt x="57" y="410"/>
                    </a:lnTo>
                    <a:lnTo>
                      <a:pt x="57" y="391"/>
                    </a:lnTo>
                    <a:close/>
                    <a:moveTo>
                      <a:pt x="57" y="359"/>
                    </a:moveTo>
                    <a:lnTo>
                      <a:pt x="67" y="359"/>
                    </a:lnTo>
                    <a:lnTo>
                      <a:pt x="67" y="379"/>
                    </a:lnTo>
                    <a:lnTo>
                      <a:pt x="57" y="379"/>
                    </a:lnTo>
                    <a:lnTo>
                      <a:pt x="57" y="359"/>
                    </a:lnTo>
                    <a:close/>
                    <a:moveTo>
                      <a:pt x="57" y="328"/>
                    </a:moveTo>
                    <a:lnTo>
                      <a:pt x="67" y="328"/>
                    </a:lnTo>
                    <a:lnTo>
                      <a:pt x="67" y="347"/>
                    </a:lnTo>
                    <a:lnTo>
                      <a:pt x="57" y="347"/>
                    </a:lnTo>
                    <a:lnTo>
                      <a:pt x="57" y="328"/>
                    </a:lnTo>
                    <a:close/>
                    <a:moveTo>
                      <a:pt x="0" y="523"/>
                    </a:moveTo>
                    <a:lnTo>
                      <a:pt x="103" y="523"/>
                    </a:lnTo>
                    <a:lnTo>
                      <a:pt x="103" y="312"/>
                    </a:lnTo>
                    <a:lnTo>
                      <a:pt x="0" y="312"/>
                    </a:lnTo>
                    <a:lnTo>
                      <a:pt x="0" y="523"/>
                    </a:lnTo>
                    <a:close/>
                    <a:moveTo>
                      <a:pt x="496" y="357"/>
                    </a:moveTo>
                    <a:lnTo>
                      <a:pt x="508" y="357"/>
                    </a:lnTo>
                    <a:lnTo>
                      <a:pt x="508" y="314"/>
                    </a:lnTo>
                    <a:lnTo>
                      <a:pt x="496" y="314"/>
                    </a:lnTo>
                    <a:lnTo>
                      <a:pt x="496" y="357"/>
                    </a:lnTo>
                    <a:close/>
                    <a:moveTo>
                      <a:pt x="496" y="312"/>
                    </a:moveTo>
                    <a:lnTo>
                      <a:pt x="508" y="312"/>
                    </a:lnTo>
                    <a:lnTo>
                      <a:pt x="508" y="300"/>
                    </a:lnTo>
                    <a:lnTo>
                      <a:pt x="496" y="300"/>
                    </a:lnTo>
                    <a:lnTo>
                      <a:pt x="496" y="312"/>
                    </a:lnTo>
                    <a:close/>
                    <a:moveTo>
                      <a:pt x="495" y="288"/>
                    </a:moveTo>
                    <a:cubicBezTo>
                      <a:pt x="489" y="288"/>
                      <a:pt x="484" y="293"/>
                      <a:pt x="483" y="299"/>
                    </a:cubicBezTo>
                    <a:lnTo>
                      <a:pt x="507" y="299"/>
                    </a:lnTo>
                    <a:cubicBezTo>
                      <a:pt x="506" y="293"/>
                      <a:pt x="501" y="288"/>
                      <a:pt x="495" y="288"/>
                    </a:cubicBezTo>
                    <a:close/>
                    <a:moveTo>
                      <a:pt x="483" y="357"/>
                    </a:moveTo>
                    <a:lnTo>
                      <a:pt x="494" y="357"/>
                    </a:lnTo>
                    <a:lnTo>
                      <a:pt x="494" y="314"/>
                    </a:lnTo>
                    <a:lnTo>
                      <a:pt x="483" y="314"/>
                    </a:lnTo>
                    <a:lnTo>
                      <a:pt x="483" y="357"/>
                    </a:lnTo>
                    <a:close/>
                    <a:moveTo>
                      <a:pt x="483" y="312"/>
                    </a:moveTo>
                    <a:lnTo>
                      <a:pt x="494" y="312"/>
                    </a:lnTo>
                    <a:lnTo>
                      <a:pt x="494" y="300"/>
                    </a:lnTo>
                    <a:lnTo>
                      <a:pt x="483" y="300"/>
                    </a:lnTo>
                    <a:lnTo>
                      <a:pt x="483" y="312"/>
                    </a:lnTo>
                    <a:close/>
                    <a:moveTo>
                      <a:pt x="569" y="412"/>
                    </a:moveTo>
                    <a:lnTo>
                      <a:pt x="538" y="412"/>
                    </a:lnTo>
                    <a:lnTo>
                      <a:pt x="538" y="386"/>
                    </a:lnTo>
                    <a:lnTo>
                      <a:pt x="569" y="386"/>
                    </a:lnTo>
                    <a:lnTo>
                      <a:pt x="569" y="412"/>
                    </a:lnTo>
                    <a:close/>
                    <a:moveTo>
                      <a:pt x="569" y="455"/>
                    </a:moveTo>
                    <a:lnTo>
                      <a:pt x="538" y="455"/>
                    </a:lnTo>
                    <a:lnTo>
                      <a:pt x="538" y="429"/>
                    </a:lnTo>
                    <a:lnTo>
                      <a:pt x="569" y="429"/>
                    </a:lnTo>
                    <a:lnTo>
                      <a:pt x="569" y="455"/>
                    </a:lnTo>
                    <a:close/>
                    <a:moveTo>
                      <a:pt x="569" y="498"/>
                    </a:moveTo>
                    <a:lnTo>
                      <a:pt x="538" y="498"/>
                    </a:lnTo>
                    <a:lnTo>
                      <a:pt x="538" y="473"/>
                    </a:lnTo>
                    <a:lnTo>
                      <a:pt x="569" y="473"/>
                    </a:lnTo>
                    <a:lnTo>
                      <a:pt x="569" y="498"/>
                    </a:lnTo>
                    <a:close/>
                    <a:moveTo>
                      <a:pt x="520" y="412"/>
                    </a:moveTo>
                    <a:lnTo>
                      <a:pt x="489" y="412"/>
                    </a:lnTo>
                    <a:lnTo>
                      <a:pt x="489" y="386"/>
                    </a:lnTo>
                    <a:lnTo>
                      <a:pt x="520" y="386"/>
                    </a:lnTo>
                    <a:lnTo>
                      <a:pt x="520" y="412"/>
                    </a:lnTo>
                    <a:close/>
                    <a:moveTo>
                      <a:pt x="520" y="455"/>
                    </a:moveTo>
                    <a:lnTo>
                      <a:pt x="489" y="455"/>
                    </a:lnTo>
                    <a:lnTo>
                      <a:pt x="489" y="429"/>
                    </a:lnTo>
                    <a:lnTo>
                      <a:pt x="520" y="429"/>
                    </a:lnTo>
                    <a:lnTo>
                      <a:pt x="520" y="455"/>
                    </a:lnTo>
                    <a:close/>
                    <a:moveTo>
                      <a:pt x="520" y="498"/>
                    </a:moveTo>
                    <a:lnTo>
                      <a:pt x="489" y="498"/>
                    </a:lnTo>
                    <a:lnTo>
                      <a:pt x="489" y="473"/>
                    </a:lnTo>
                    <a:lnTo>
                      <a:pt x="520" y="473"/>
                    </a:lnTo>
                    <a:lnTo>
                      <a:pt x="520" y="498"/>
                    </a:lnTo>
                    <a:close/>
                    <a:moveTo>
                      <a:pt x="470" y="412"/>
                    </a:moveTo>
                    <a:lnTo>
                      <a:pt x="439" y="412"/>
                    </a:lnTo>
                    <a:lnTo>
                      <a:pt x="439" y="386"/>
                    </a:lnTo>
                    <a:lnTo>
                      <a:pt x="470" y="386"/>
                    </a:lnTo>
                    <a:lnTo>
                      <a:pt x="470" y="412"/>
                    </a:lnTo>
                    <a:close/>
                    <a:moveTo>
                      <a:pt x="470" y="455"/>
                    </a:moveTo>
                    <a:lnTo>
                      <a:pt x="439" y="455"/>
                    </a:lnTo>
                    <a:lnTo>
                      <a:pt x="439" y="429"/>
                    </a:lnTo>
                    <a:lnTo>
                      <a:pt x="470" y="429"/>
                    </a:lnTo>
                    <a:lnTo>
                      <a:pt x="470" y="455"/>
                    </a:lnTo>
                    <a:close/>
                    <a:moveTo>
                      <a:pt x="470" y="498"/>
                    </a:moveTo>
                    <a:lnTo>
                      <a:pt x="439" y="498"/>
                    </a:lnTo>
                    <a:lnTo>
                      <a:pt x="439" y="473"/>
                    </a:lnTo>
                    <a:lnTo>
                      <a:pt x="470" y="473"/>
                    </a:lnTo>
                    <a:lnTo>
                      <a:pt x="470" y="498"/>
                    </a:lnTo>
                    <a:close/>
                    <a:moveTo>
                      <a:pt x="420" y="412"/>
                    </a:moveTo>
                    <a:lnTo>
                      <a:pt x="389" y="412"/>
                    </a:lnTo>
                    <a:lnTo>
                      <a:pt x="389" y="386"/>
                    </a:lnTo>
                    <a:lnTo>
                      <a:pt x="420" y="386"/>
                    </a:lnTo>
                    <a:lnTo>
                      <a:pt x="420" y="412"/>
                    </a:lnTo>
                    <a:close/>
                    <a:moveTo>
                      <a:pt x="420" y="455"/>
                    </a:moveTo>
                    <a:lnTo>
                      <a:pt x="389" y="455"/>
                    </a:lnTo>
                    <a:lnTo>
                      <a:pt x="389" y="429"/>
                    </a:lnTo>
                    <a:lnTo>
                      <a:pt x="420" y="429"/>
                    </a:lnTo>
                    <a:lnTo>
                      <a:pt x="420" y="455"/>
                    </a:lnTo>
                    <a:close/>
                    <a:moveTo>
                      <a:pt x="420" y="498"/>
                    </a:moveTo>
                    <a:lnTo>
                      <a:pt x="389" y="498"/>
                    </a:lnTo>
                    <a:lnTo>
                      <a:pt x="389" y="473"/>
                    </a:lnTo>
                    <a:lnTo>
                      <a:pt x="420" y="473"/>
                    </a:lnTo>
                    <a:lnTo>
                      <a:pt x="420" y="498"/>
                    </a:lnTo>
                    <a:close/>
                    <a:moveTo>
                      <a:pt x="371" y="412"/>
                    </a:moveTo>
                    <a:lnTo>
                      <a:pt x="340" y="412"/>
                    </a:lnTo>
                    <a:lnTo>
                      <a:pt x="340" y="386"/>
                    </a:lnTo>
                    <a:lnTo>
                      <a:pt x="371" y="386"/>
                    </a:lnTo>
                    <a:lnTo>
                      <a:pt x="371" y="412"/>
                    </a:lnTo>
                    <a:close/>
                    <a:moveTo>
                      <a:pt x="371" y="455"/>
                    </a:moveTo>
                    <a:lnTo>
                      <a:pt x="340" y="455"/>
                    </a:lnTo>
                    <a:lnTo>
                      <a:pt x="340" y="429"/>
                    </a:lnTo>
                    <a:lnTo>
                      <a:pt x="371" y="429"/>
                    </a:lnTo>
                    <a:lnTo>
                      <a:pt x="371" y="455"/>
                    </a:lnTo>
                    <a:close/>
                    <a:moveTo>
                      <a:pt x="371" y="498"/>
                    </a:moveTo>
                    <a:lnTo>
                      <a:pt x="340" y="498"/>
                    </a:lnTo>
                    <a:lnTo>
                      <a:pt x="340" y="473"/>
                    </a:lnTo>
                    <a:lnTo>
                      <a:pt x="371" y="473"/>
                    </a:lnTo>
                    <a:lnTo>
                      <a:pt x="371" y="498"/>
                    </a:lnTo>
                    <a:close/>
                    <a:moveTo>
                      <a:pt x="321" y="412"/>
                    </a:moveTo>
                    <a:lnTo>
                      <a:pt x="290" y="412"/>
                    </a:lnTo>
                    <a:lnTo>
                      <a:pt x="290" y="386"/>
                    </a:lnTo>
                    <a:lnTo>
                      <a:pt x="321" y="386"/>
                    </a:lnTo>
                    <a:lnTo>
                      <a:pt x="321" y="412"/>
                    </a:lnTo>
                    <a:close/>
                    <a:moveTo>
                      <a:pt x="321" y="455"/>
                    </a:moveTo>
                    <a:lnTo>
                      <a:pt x="290" y="455"/>
                    </a:lnTo>
                    <a:lnTo>
                      <a:pt x="290" y="429"/>
                    </a:lnTo>
                    <a:lnTo>
                      <a:pt x="321" y="429"/>
                    </a:lnTo>
                    <a:lnTo>
                      <a:pt x="321" y="455"/>
                    </a:lnTo>
                    <a:close/>
                    <a:moveTo>
                      <a:pt x="321" y="498"/>
                    </a:moveTo>
                    <a:lnTo>
                      <a:pt x="290" y="498"/>
                    </a:lnTo>
                    <a:lnTo>
                      <a:pt x="290" y="473"/>
                    </a:lnTo>
                    <a:lnTo>
                      <a:pt x="321" y="473"/>
                    </a:lnTo>
                    <a:lnTo>
                      <a:pt x="321" y="498"/>
                    </a:lnTo>
                    <a:close/>
                    <a:moveTo>
                      <a:pt x="271" y="412"/>
                    </a:moveTo>
                    <a:lnTo>
                      <a:pt x="240" y="412"/>
                    </a:lnTo>
                    <a:lnTo>
                      <a:pt x="240" y="386"/>
                    </a:lnTo>
                    <a:lnTo>
                      <a:pt x="271" y="386"/>
                    </a:lnTo>
                    <a:lnTo>
                      <a:pt x="271" y="412"/>
                    </a:lnTo>
                    <a:close/>
                    <a:moveTo>
                      <a:pt x="271" y="455"/>
                    </a:moveTo>
                    <a:lnTo>
                      <a:pt x="240" y="455"/>
                    </a:lnTo>
                    <a:lnTo>
                      <a:pt x="240" y="429"/>
                    </a:lnTo>
                    <a:lnTo>
                      <a:pt x="271" y="429"/>
                    </a:lnTo>
                    <a:lnTo>
                      <a:pt x="271" y="455"/>
                    </a:lnTo>
                    <a:close/>
                    <a:moveTo>
                      <a:pt x="271" y="498"/>
                    </a:moveTo>
                    <a:lnTo>
                      <a:pt x="240" y="498"/>
                    </a:lnTo>
                    <a:lnTo>
                      <a:pt x="240" y="473"/>
                    </a:lnTo>
                    <a:lnTo>
                      <a:pt x="271" y="473"/>
                    </a:lnTo>
                    <a:lnTo>
                      <a:pt x="271" y="498"/>
                    </a:lnTo>
                    <a:close/>
                    <a:moveTo>
                      <a:pt x="222" y="412"/>
                    </a:moveTo>
                    <a:lnTo>
                      <a:pt x="191" y="412"/>
                    </a:lnTo>
                    <a:lnTo>
                      <a:pt x="191" y="386"/>
                    </a:lnTo>
                    <a:lnTo>
                      <a:pt x="222" y="386"/>
                    </a:lnTo>
                    <a:lnTo>
                      <a:pt x="222" y="412"/>
                    </a:lnTo>
                    <a:close/>
                    <a:moveTo>
                      <a:pt x="222" y="455"/>
                    </a:moveTo>
                    <a:lnTo>
                      <a:pt x="191" y="455"/>
                    </a:lnTo>
                    <a:lnTo>
                      <a:pt x="191" y="429"/>
                    </a:lnTo>
                    <a:lnTo>
                      <a:pt x="222" y="429"/>
                    </a:lnTo>
                    <a:lnTo>
                      <a:pt x="222" y="455"/>
                    </a:lnTo>
                    <a:close/>
                    <a:moveTo>
                      <a:pt x="222" y="498"/>
                    </a:moveTo>
                    <a:lnTo>
                      <a:pt x="191" y="498"/>
                    </a:lnTo>
                    <a:lnTo>
                      <a:pt x="191" y="473"/>
                    </a:lnTo>
                    <a:lnTo>
                      <a:pt x="222" y="473"/>
                    </a:lnTo>
                    <a:lnTo>
                      <a:pt x="222" y="498"/>
                    </a:lnTo>
                    <a:close/>
                    <a:moveTo>
                      <a:pt x="172" y="412"/>
                    </a:moveTo>
                    <a:lnTo>
                      <a:pt x="141" y="412"/>
                    </a:lnTo>
                    <a:lnTo>
                      <a:pt x="141" y="386"/>
                    </a:lnTo>
                    <a:lnTo>
                      <a:pt x="172" y="386"/>
                    </a:lnTo>
                    <a:lnTo>
                      <a:pt x="172" y="412"/>
                    </a:lnTo>
                    <a:close/>
                    <a:moveTo>
                      <a:pt x="172" y="455"/>
                    </a:moveTo>
                    <a:lnTo>
                      <a:pt x="141" y="455"/>
                    </a:lnTo>
                    <a:lnTo>
                      <a:pt x="141" y="429"/>
                    </a:lnTo>
                    <a:lnTo>
                      <a:pt x="172" y="429"/>
                    </a:lnTo>
                    <a:lnTo>
                      <a:pt x="172" y="455"/>
                    </a:lnTo>
                    <a:close/>
                    <a:moveTo>
                      <a:pt x="172" y="498"/>
                    </a:moveTo>
                    <a:lnTo>
                      <a:pt x="141" y="498"/>
                    </a:lnTo>
                    <a:lnTo>
                      <a:pt x="141" y="473"/>
                    </a:lnTo>
                    <a:lnTo>
                      <a:pt x="172" y="473"/>
                    </a:lnTo>
                    <a:lnTo>
                      <a:pt x="172" y="498"/>
                    </a:lnTo>
                    <a:close/>
                    <a:moveTo>
                      <a:pt x="199" y="296"/>
                    </a:moveTo>
                    <a:lnTo>
                      <a:pt x="199" y="296"/>
                    </a:lnTo>
                    <a:cubicBezTo>
                      <a:pt x="201" y="289"/>
                      <a:pt x="208" y="284"/>
                      <a:pt x="215" y="284"/>
                    </a:cubicBezTo>
                    <a:cubicBezTo>
                      <a:pt x="222" y="284"/>
                      <a:pt x="229" y="289"/>
                      <a:pt x="231" y="296"/>
                    </a:cubicBezTo>
                    <a:lnTo>
                      <a:pt x="231" y="296"/>
                    </a:lnTo>
                    <a:lnTo>
                      <a:pt x="231" y="300"/>
                    </a:lnTo>
                    <a:lnTo>
                      <a:pt x="231" y="361"/>
                    </a:lnTo>
                    <a:lnTo>
                      <a:pt x="199" y="361"/>
                    </a:lnTo>
                    <a:lnTo>
                      <a:pt x="199" y="296"/>
                    </a:lnTo>
                    <a:close/>
                    <a:moveTo>
                      <a:pt x="339" y="296"/>
                    </a:moveTo>
                    <a:lnTo>
                      <a:pt x="339" y="296"/>
                    </a:lnTo>
                    <a:cubicBezTo>
                      <a:pt x="341" y="289"/>
                      <a:pt x="348" y="284"/>
                      <a:pt x="355" y="284"/>
                    </a:cubicBezTo>
                    <a:cubicBezTo>
                      <a:pt x="363" y="284"/>
                      <a:pt x="369" y="289"/>
                      <a:pt x="371" y="296"/>
                    </a:cubicBezTo>
                    <a:lnTo>
                      <a:pt x="372" y="296"/>
                    </a:lnTo>
                    <a:lnTo>
                      <a:pt x="372" y="300"/>
                    </a:lnTo>
                    <a:lnTo>
                      <a:pt x="372" y="361"/>
                    </a:lnTo>
                    <a:lnTo>
                      <a:pt x="339" y="361"/>
                    </a:lnTo>
                    <a:lnTo>
                      <a:pt x="339" y="296"/>
                    </a:lnTo>
                    <a:close/>
                    <a:moveTo>
                      <a:pt x="479" y="296"/>
                    </a:moveTo>
                    <a:lnTo>
                      <a:pt x="480" y="296"/>
                    </a:lnTo>
                    <a:cubicBezTo>
                      <a:pt x="482" y="289"/>
                      <a:pt x="488" y="284"/>
                      <a:pt x="495" y="284"/>
                    </a:cubicBezTo>
                    <a:cubicBezTo>
                      <a:pt x="503" y="284"/>
                      <a:pt x="509" y="289"/>
                      <a:pt x="511" y="296"/>
                    </a:cubicBezTo>
                    <a:lnTo>
                      <a:pt x="512" y="296"/>
                    </a:lnTo>
                    <a:lnTo>
                      <a:pt x="512" y="300"/>
                    </a:lnTo>
                    <a:lnTo>
                      <a:pt x="512" y="361"/>
                    </a:lnTo>
                    <a:lnTo>
                      <a:pt x="479" y="361"/>
                    </a:lnTo>
                    <a:lnTo>
                      <a:pt x="479" y="296"/>
                    </a:lnTo>
                    <a:close/>
                    <a:moveTo>
                      <a:pt x="557" y="257"/>
                    </a:moveTo>
                    <a:lnTo>
                      <a:pt x="546" y="257"/>
                    </a:lnTo>
                    <a:lnTo>
                      <a:pt x="495" y="229"/>
                    </a:lnTo>
                    <a:lnTo>
                      <a:pt x="444" y="257"/>
                    </a:lnTo>
                    <a:lnTo>
                      <a:pt x="434" y="257"/>
                    </a:lnTo>
                    <a:lnTo>
                      <a:pt x="434" y="263"/>
                    </a:lnTo>
                    <a:lnTo>
                      <a:pt x="434" y="263"/>
                    </a:lnTo>
                    <a:lnTo>
                      <a:pt x="434" y="263"/>
                    </a:lnTo>
                    <a:lnTo>
                      <a:pt x="434" y="361"/>
                    </a:lnTo>
                    <a:lnTo>
                      <a:pt x="417" y="361"/>
                    </a:lnTo>
                    <a:lnTo>
                      <a:pt x="417" y="257"/>
                    </a:lnTo>
                    <a:lnTo>
                      <a:pt x="406" y="257"/>
                    </a:lnTo>
                    <a:lnTo>
                      <a:pt x="355" y="229"/>
                    </a:lnTo>
                    <a:lnTo>
                      <a:pt x="304" y="257"/>
                    </a:lnTo>
                    <a:lnTo>
                      <a:pt x="294" y="257"/>
                    </a:lnTo>
                    <a:lnTo>
                      <a:pt x="294" y="361"/>
                    </a:lnTo>
                    <a:lnTo>
                      <a:pt x="277" y="361"/>
                    </a:lnTo>
                    <a:lnTo>
                      <a:pt x="277" y="257"/>
                    </a:lnTo>
                    <a:lnTo>
                      <a:pt x="266" y="257"/>
                    </a:lnTo>
                    <a:lnTo>
                      <a:pt x="215" y="229"/>
                    </a:lnTo>
                    <a:lnTo>
                      <a:pt x="164" y="257"/>
                    </a:lnTo>
                    <a:lnTo>
                      <a:pt x="153" y="257"/>
                    </a:lnTo>
                    <a:lnTo>
                      <a:pt x="153" y="263"/>
                    </a:lnTo>
                    <a:lnTo>
                      <a:pt x="153" y="263"/>
                    </a:lnTo>
                    <a:lnTo>
                      <a:pt x="153" y="263"/>
                    </a:lnTo>
                    <a:lnTo>
                      <a:pt x="153" y="361"/>
                    </a:lnTo>
                    <a:lnTo>
                      <a:pt x="113" y="361"/>
                    </a:lnTo>
                    <a:lnTo>
                      <a:pt x="113" y="523"/>
                    </a:lnTo>
                    <a:lnTo>
                      <a:pt x="598" y="523"/>
                    </a:lnTo>
                    <a:lnTo>
                      <a:pt x="598" y="361"/>
                    </a:lnTo>
                    <a:lnTo>
                      <a:pt x="557" y="361"/>
                    </a:lnTo>
                    <a:lnTo>
                      <a:pt x="557" y="257"/>
                    </a:lnTo>
                    <a:close/>
                    <a:moveTo>
                      <a:pt x="471" y="116"/>
                    </a:moveTo>
                    <a:lnTo>
                      <a:pt x="454" y="116"/>
                    </a:lnTo>
                    <a:lnTo>
                      <a:pt x="454" y="249"/>
                    </a:lnTo>
                    <a:lnTo>
                      <a:pt x="471" y="239"/>
                    </a:lnTo>
                    <a:lnTo>
                      <a:pt x="471" y="116"/>
                    </a:lnTo>
                    <a:close/>
                    <a:moveTo>
                      <a:pt x="522" y="208"/>
                    </a:moveTo>
                    <a:lnTo>
                      <a:pt x="525" y="208"/>
                    </a:lnTo>
                    <a:lnTo>
                      <a:pt x="525" y="232"/>
                    </a:lnTo>
                    <a:lnTo>
                      <a:pt x="522" y="232"/>
                    </a:lnTo>
                    <a:lnTo>
                      <a:pt x="522" y="208"/>
                    </a:lnTo>
                    <a:close/>
                    <a:moveTo>
                      <a:pt x="522" y="182"/>
                    </a:moveTo>
                    <a:lnTo>
                      <a:pt x="525" y="182"/>
                    </a:lnTo>
                    <a:lnTo>
                      <a:pt x="525" y="207"/>
                    </a:lnTo>
                    <a:lnTo>
                      <a:pt x="522" y="207"/>
                    </a:lnTo>
                    <a:lnTo>
                      <a:pt x="522" y="182"/>
                    </a:lnTo>
                    <a:close/>
                    <a:moveTo>
                      <a:pt x="522" y="157"/>
                    </a:moveTo>
                    <a:lnTo>
                      <a:pt x="525" y="157"/>
                    </a:lnTo>
                    <a:lnTo>
                      <a:pt x="525" y="181"/>
                    </a:lnTo>
                    <a:lnTo>
                      <a:pt x="522" y="181"/>
                    </a:lnTo>
                    <a:lnTo>
                      <a:pt x="522" y="157"/>
                    </a:lnTo>
                    <a:close/>
                    <a:moveTo>
                      <a:pt x="522" y="131"/>
                    </a:moveTo>
                    <a:lnTo>
                      <a:pt x="525" y="131"/>
                    </a:lnTo>
                    <a:lnTo>
                      <a:pt x="525" y="155"/>
                    </a:lnTo>
                    <a:lnTo>
                      <a:pt x="522" y="155"/>
                    </a:lnTo>
                    <a:lnTo>
                      <a:pt x="522" y="131"/>
                    </a:lnTo>
                    <a:close/>
                    <a:moveTo>
                      <a:pt x="522" y="105"/>
                    </a:moveTo>
                    <a:lnTo>
                      <a:pt x="525" y="105"/>
                    </a:lnTo>
                    <a:lnTo>
                      <a:pt x="525" y="130"/>
                    </a:lnTo>
                    <a:lnTo>
                      <a:pt x="522" y="130"/>
                    </a:lnTo>
                    <a:lnTo>
                      <a:pt x="522" y="105"/>
                    </a:lnTo>
                    <a:close/>
                    <a:moveTo>
                      <a:pt x="522" y="80"/>
                    </a:moveTo>
                    <a:lnTo>
                      <a:pt x="525" y="80"/>
                    </a:lnTo>
                    <a:lnTo>
                      <a:pt x="525" y="104"/>
                    </a:lnTo>
                    <a:lnTo>
                      <a:pt x="522" y="104"/>
                    </a:lnTo>
                    <a:lnTo>
                      <a:pt x="522" y="80"/>
                    </a:lnTo>
                    <a:close/>
                    <a:moveTo>
                      <a:pt x="522" y="54"/>
                    </a:moveTo>
                    <a:lnTo>
                      <a:pt x="525" y="54"/>
                    </a:lnTo>
                    <a:lnTo>
                      <a:pt x="525" y="79"/>
                    </a:lnTo>
                    <a:lnTo>
                      <a:pt x="522" y="79"/>
                    </a:lnTo>
                    <a:lnTo>
                      <a:pt x="522" y="54"/>
                    </a:lnTo>
                    <a:close/>
                    <a:moveTo>
                      <a:pt x="522" y="233"/>
                    </a:moveTo>
                    <a:lnTo>
                      <a:pt x="525" y="233"/>
                    </a:lnTo>
                    <a:lnTo>
                      <a:pt x="525" y="243"/>
                    </a:lnTo>
                    <a:lnTo>
                      <a:pt x="542" y="252"/>
                    </a:lnTo>
                    <a:lnTo>
                      <a:pt x="542" y="50"/>
                    </a:lnTo>
                    <a:lnTo>
                      <a:pt x="525" y="50"/>
                    </a:lnTo>
                    <a:lnTo>
                      <a:pt x="525" y="53"/>
                    </a:lnTo>
                    <a:lnTo>
                      <a:pt x="522" y="53"/>
                    </a:lnTo>
                    <a:lnTo>
                      <a:pt x="522" y="50"/>
                    </a:lnTo>
                    <a:lnTo>
                      <a:pt x="521" y="50"/>
                    </a:lnTo>
                    <a:lnTo>
                      <a:pt x="521" y="240"/>
                    </a:lnTo>
                    <a:lnTo>
                      <a:pt x="522" y="241"/>
                    </a:lnTo>
                    <a:lnTo>
                      <a:pt x="522" y="233"/>
                    </a:lnTo>
                    <a:close/>
                    <a:moveTo>
                      <a:pt x="356" y="357"/>
                    </a:moveTo>
                    <a:lnTo>
                      <a:pt x="367" y="357"/>
                    </a:lnTo>
                    <a:lnTo>
                      <a:pt x="367" y="314"/>
                    </a:lnTo>
                    <a:lnTo>
                      <a:pt x="356" y="314"/>
                    </a:lnTo>
                    <a:lnTo>
                      <a:pt x="356" y="357"/>
                    </a:lnTo>
                    <a:close/>
                    <a:moveTo>
                      <a:pt x="356" y="312"/>
                    </a:moveTo>
                    <a:lnTo>
                      <a:pt x="367" y="312"/>
                    </a:lnTo>
                    <a:lnTo>
                      <a:pt x="367" y="300"/>
                    </a:lnTo>
                    <a:lnTo>
                      <a:pt x="356" y="300"/>
                    </a:lnTo>
                    <a:lnTo>
                      <a:pt x="356" y="312"/>
                    </a:lnTo>
                    <a:close/>
                    <a:moveTo>
                      <a:pt x="355" y="288"/>
                    </a:moveTo>
                    <a:cubicBezTo>
                      <a:pt x="349" y="288"/>
                      <a:pt x="344" y="293"/>
                      <a:pt x="343" y="299"/>
                    </a:cubicBezTo>
                    <a:lnTo>
                      <a:pt x="367" y="299"/>
                    </a:lnTo>
                    <a:cubicBezTo>
                      <a:pt x="366" y="293"/>
                      <a:pt x="361" y="288"/>
                      <a:pt x="355" y="288"/>
                    </a:cubicBezTo>
                    <a:close/>
                    <a:moveTo>
                      <a:pt x="343" y="357"/>
                    </a:moveTo>
                    <a:lnTo>
                      <a:pt x="354" y="357"/>
                    </a:lnTo>
                    <a:lnTo>
                      <a:pt x="354" y="314"/>
                    </a:lnTo>
                    <a:lnTo>
                      <a:pt x="343" y="314"/>
                    </a:lnTo>
                    <a:lnTo>
                      <a:pt x="343" y="357"/>
                    </a:lnTo>
                    <a:close/>
                    <a:moveTo>
                      <a:pt x="343" y="312"/>
                    </a:moveTo>
                    <a:lnTo>
                      <a:pt x="354" y="312"/>
                    </a:lnTo>
                    <a:lnTo>
                      <a:pt x="354" y="300"/>
                    </a:lnTo>
                    <a:lnTo>
                      <a:pt x="343" y="300"/>
                    </a:lnTo>
                    <a:lnTo>
                      <a:pt x="343" y="312"/>
                    </a:lnTo>
                    <a:close/>
                    <a:moveTo>
                      <a:pt x="402" y="116"/>
                    </a:moveTo>
                    <a:lnTo>
                      <a:pt x="385" y="116"/>
                    </a:lnTo>
                    <a:lnTo>
                      <a:pt x="385" y="242"/>
                    </a:lnTo>
                    <a:lnTo>
                      <a:pt x="402" y="252"/>
                    </a:lnTo>
                    <a:lnTo>
                      <a:pt x="402" y="116"/>
                    </a:lnTo>
                    <a:close/>
                    <a:moveTo>
                      <a:pt x="216" y="357"/>
                    </a:moveTo>
                    <a:lnTo>
                      <a:pt x="227" y="357"/>
                    </a:lnTo>
                    <a:lnTo>
                      <a:pt x="227" y="314"/>
                    </a:lnTo>
                    <a:lnTo>
                      <a:pt x="216" y="314"/>
                    </a:lnTo>
                    <a:lnTo>
                      <a:pt x="216" y="357"/>
                    </a:lnTo>
                    <a:close/>
                    <a:moveTo>
                      <a:pt x="216" y="312"/>
                    </a:moveTo>
                    <a:lnTo>
                      <a:pt x="227" y="312"/>
                    </a:lnTo>
                    <a:lnTo>
                      <a:pt x="227" y="300"/>
                    </a:lnTo>
                    <a:lnTo>
                      <a:pt x="216" y="300"/>
                    </a:lnTo>
                    <a:lnTo>
                      <a:pt x="216" y="312"/>
                    </a:lnTo>
                    <a:close/>
                    <a:moveTo>
                      <a:pt x="215" y="288"/>
                    </a:moveTo>
                    <a:cubicBezTo>
                      <a:pt x="209" y="288"/>
                      <a:pt x="204" y="293"/>
                      <a:pt x="203" y="299"/>
                    </a:cubicBezTo>
                    <a:lnTo>
                      <a:pt x="227" y="299"/>
                    </a:lnTo>
                    <a:cubicBezTo>
                      <a:pt x="226" y="293"/>
                      <a:pt x="221" y="288"/>
                      <a:pt x="215" y="288"/>
                    </a:cubicBezTo>
                    <a:close/>
                    <a:moveTo>
                      <a:pt x="203" y="357"/>
                    </a:moveTo>
                    <a:lnTo>
                      <a:pt x="214" y="357"/>
                    </a:lnTo>
                    <a:lnTo>
                      <a:pt x="214" y="314"/>
                    </a:lnTo>
                    <a:lnTo>
                      <a:pt x="203" y="314"/>
                    </a:lnTo>
                    <a:lnTo>
                      <a:pt x="203" y="357"/>
                    </a:lnTo>
                    <a:close/>
                    <a:moveTo>
                      <a:pt x="203" y="312"/>
                    </a:moveTo>
                    <a:lnTo>
                      <a:pt x="214" y="312"/>
                    </a:lnTo>
                    <a:lnTo>
                      <a:pt x="214" y="300"/>
                    </a:lnTo>
                    <a:lnTo>
                      <a:pt x="203" y="300"/>
                    </a:lnTo>
                    <a:lnTo>
                      <a:pt x="203" y="312"/>
                    </a:lnTo>
                    <a:close/>
                    <a:moveTo>
                      <a:pt x="233" y="0"/>
                    </a:moveTo>
                    <a:lnTo>
                      <a:pt x="228" y="233"/>
                    </a:lnTo>
                    <a:lnTo>
                      <a:pt x="266" y="254"/>
                    </a:lnTo>
                    <a:lnTo>
                      <a:pt x="261" y="0"/>
                    </a:lnTo>
                    <a:lnTo>
                      <a:pt x="233" y="0"/>
                    </a:lnTo>
                    <a:close/>
                    <a:moveTo>
                      <a:pt x="74" y="141"/>
                    </a:moveTo>
                    <a:lnTo>
                      <a:pt x="40" y="141"/>
                    </a:lnTo>
                    <a:lnTo>
                      <a:pt x="29" y="309"/>
                    </a:lnTo>
                    <a:lnTo>
                      <a:pt x="84" y="309"/>
                    </a:lnTo>
                    <a:lnTo>
                      <a:pt x="74" y="141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3" name="Объект 2">
              <a:extLst>
                <a:ext uri="{FF2B5EF4-FFF2-40B4-BE49-F238E27FC236}">
                  <a16:creationId xmlns:a16="http://schemas.microsoft.com/office/drawing/2014/main" id="{589B19B0-798D-4FC1-99E7-066545B958CF}"/>
                </a:ext>
              </a:extLst>
            </p:cNvPr>
            <p:cNvSpPr txBox="1">
              <a:spLocks/>
            </p:cNvSpPr>
            <p:nvPr/>
          </p:nvSpPr>
          <p:spPr>
            <a:xfrm>
              <a:off x="8104126" y="2554144"/>
              <a:ext cx="2967038" cy="51463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5000"/>
                </a:lnSpc>
                <a:buClr>
                  <a:srgbClr val="4CA2A6"/>
                </a:buClr>
                <a:buSzPct val="135000"/>
                <a:buNone/>
              </a:pPr>
              <a:r>
                <a:rPr lang="ru-RU" sz="1100" b="1" dirty="0">
                  <a:solidFill>
                    <a:srgbClr val="6C787F"/>
                  </a:solidFill>
                  <a:latin typeface="Arial "/>
                </a:rPr>
                <a:t>Стажировки преподавателей БНТУ</a:t>
              </a:r>
              <a:r>
                <a:rPr lang="ru-RU" sz="1100" b="1" dirty="0">
                  <a:solidFill>
                    <a:schemeClr val="bg1"/>
                  </a:solidFill>
                  <a:latin typeface="Arial "/>
                </a:rPr>
                <a:t/>
              </a:r>
              <a:br>
                <a:rPr lang="ru-RU" sz="1100" b="1" dirty="0">
                  <a:solidFill>
                    <a:schemeClr val="bg1"/>
                  </a:solidFill>
                  <a:latin typeface="Arial 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для усиления кооперации и повышения </a:t>
              </a:r>
              <a:r>
                <a:rPr lang="ru-RU" sz="1100" dirty="0" err="1">
                  <a:solidFill>
                    <a:schemeClr val="bg1"/>
                  </a:solidFill>
                  <a:latin typeface="Arial "/>
                </a:rPr>
                <a:t>междисциплинарности</a:t>
              </a: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 исследований</a:t>
              </a:r>
            </a:p>
          </p:txBody>
        </p:sp>
        <p:sp>
          <p:nvSpPr>
            <p:cNvPr id="84" name="Объект 2">
              <a:extLst>
                <a:ext uri="{FF2B5EF4-FFF2-40B4-BE49-F238E27FC236}">
                  <a16:creationId xmlns:a16="http://schemas.microsoft.com/office/drawing/2014/main" id="{18184669-5E18-4E79-A9AE-75BBBCF01CA5}"/>
                </a:ext>
              </a:extLst>
            </p:cNvPr>
            <p:cNvSpPr txBox="1">
              <a:spLocks/>
            </p:cNvSpPr>
            <p:nvPr/>
          </p:nvSpPr>
          <p:spPr>
            <a:xfrm>
              <a:off x="8496301" y="3768979"/>
              <a:ext cx="3228974" cy="655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5000"/>
                </a:lnSpc>
                <a:buClr>
                  <a:srgbClr val="4CA2A6"/>
                </a:buClr>
                <a:buSzPct val="135000"/>
                <a:buNone/>
              </a:pPr>
              <a:r>
                <a:rPr lang="ru-RU" sz="1100" b="1" dirty="0">
                  <a:solidFill>
                    <a:srgbClr val="53219E"/>
                  </a:solidFill>
                  <a:latin typeface="Arial "/>
                </a:rPr>
                <a:t>Выполнение курсовых, дипломных</a:t>
              </a:r>
              <a:br>
                <a:rPr lang="ru-RU" sz="1100" b="1" dirty="0">
                  <a:solidFill>
                    <a:srgbClr val="53219E"/>
                  </a:solidFill>
                  <a:latin typeface="Arial "/>
                </a:rPr>
              </a:br>
              <a:r>
                <a:rPr lang="ru-RU" sz="1100" b="1" dirty="0">
                  <a:solidFill>
                    <a:srgbClr val="53219E"/>
                  </a:solidFill>
                  <a:latin typeface="Arial "/>
                </a:rPr>
                <a:t>и научно-исследовательских работ студентами,</a:t>
              </a: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 диссертационных исследований магистрантами и аспирантами БНТУ</a:t>
              </a:r>
            </a:p>
          </p:txBody>
        </p:sp>
        <p:sp>
          <p:nvSpPr>
            <p:cNvPr id="85" name="Объект 2">
              <a:extLst>
                <a:ext uri="{FF2B5EF4-FFF2-40B4-BE49-F238E27FC236}">
                  <a16:creationId xmlns:a16="http://schemas.microsoft.com/office/drawing/2014/main" id="{3855C18D-10C8-4B69-9B60-501B621429E2}"/>
                </a:ext>
              </a:extLst>
            </p:cNvPr>
            <p:cNvSpPr txBox="1">
              <a:spLocks/>
            </p:cNvSpPr>
            <p:nvPr/>
          </p:nvSpPr>
          <p:spPr>
            <a:xfrm>
              <a:off x="7969190" y="4944826"/>
              <a:ext cx="3232210" cy="6449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5000"/>
                </a:lnSpc>
                <a:buClr>
                  <a:srgbClr val="4CA2A6"/>
                </a:buClr>
                <a:buSzPct val="135000"/>
                <a:buNone/>
              </a:pPr>
              <a:r>
                <a:rPr lang="ru-RU" sz="1100" b="1" dirty="0">
                  <a:solidFill>
                    <a:srgbClr val="059672"/>
                  </a:solidFill>
                  <a:latin typeface="Arial "/>
                </a:rPr>
                <a:t>Лабораторные занятия, производственно-технологическая практика </a:t>
              </a: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на имеющемся уникальном оборудовании и в реальных инновационных проектах</a:t>
              </a:r>
            </a:p>
          </p:txBody>
        </p:sp>
        <p:sp>
          <p:nvSpPr>
            <p:cNvPr id="86" name="Объект 2">
              <a:extLst>
                <a:ext uri="{FF2B5EF4-FFF2-40B4-BE49-F238E27FC236}">
                  <a16:creationId xmlns:a16="http://schemas.microsoft.com/office/drawing/2014/main" id="{C5E99295-DCF7-4A7E-8405-1E9A8EB5237A}"/>
                </a:ext>
              </a:extLst>
            </p:cNvPr>
            <p:cNvSpPr txBox="1">
              <a:spLocks/>
            </p:cNvSpPr>
            <p:nvPr/>
          </p:nvSpPr>
          <p:spPr>
            <a:xfrm>
              <a:off x="1116777" y="2467697"/>
              <a:ext cx="2967038" cy="68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85000"/>
                </a:lnSpc>
                <a:buClr>
                  <a:srgbClr val="4CA2A6"/>
                </a:buClr>
                <a:buSzPct val="135000"/>
                <a:buNone/>
              </a:pPr>
              <a:r>
                <a:rPr lang="ru-RU" sz="1100" b="1" dirty="0">
                  <a:solidFill>
                    <a:srgbClr val="2F9AA3"/>
                  </a:solidFill>
                  <a:latin typeface="Arial "/>
                </a:rPr>
                <a:t>Специальный курс по теме "Инновационная система БНТУ"</a:t>
              </a:r>
              <a:br>
                <a:rPr lang="ru-RU" sz="1100" b="1" dirty="0">
                  <a:solidFill>
                    <a:srgbClr val="2F9AA3"/>
                  </a:solidFill>
                  <a:latin typeface="Arial 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для студентов первого курса</a:t>
              </a:r>
              <a:br>
                <a:rPr lang="ru-RU" sz="1100" dirty="0">
                  <a:solidFill>
                    <a:schemeClr val="bg1"/>
                  </a:solidFill>
                  <a:latin typeface="Arial 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и магистрантов первого года обучения</a:t>
              </a:r>
            </a:p>
          </p:txBody>
        </p:sp>
        <p:sp>
          <p:nvSpPr>
            <p:cNvPr id="87" name="Объект 2">
              <a:extLst>
                <a:ext uri="{FF2B5EF4-FFF2-40B4-BE49-F238E27FC236}">
                  <a16:creationId xmlns:a16="http://schemas.microsoft.com/office/drawing/2014/main" id="{31344485-A44F-4041-B6D7-B32416490CC2}"/>
                </a:ext>
              </a:extLst>
            </p:cNvPr>
            <p:cNvSpPr txBox="1">
              <a:spLocks/>
            </p:cNvSpPr>
            <p:nvPr/>
          </p:nvSpPr>
          <p:spPr>
            <a:xfrm>
              <a:off x="985838" y="3770440"/>
              <a:ext cx="2746376" cy="6522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85000"/>
                </a:lnSpc>
                <a:buClr>
                  <a:srgbClr val="4CA2A6"/>
                </a:buClr>
                <a:buSzPct val="135000"/>
                <a:buNone/>
              </a:pPr>
              <a:r>
                <a:rPr lang="ru-RU" sz="1100" b="1" dirty="0">
                  <a:solidFill>
                    <a:srgbClr val="059672"/>
                  </a:solidFill>
                  <a:latin typeface="Arial "/>
                </a:rPr>
                <a:t>Конкурс Стартап-проектов</a:t>
              </a:r>
              <a:br>
                <a:rPr lang="ru-RU" sz="1100" b="1" dirty="0">
                  <a:solidFill>
                    <a:srgbClr val="059672"/>
                  </a:solidFill>
                  <a:latin typeface="Arial 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и выделение грантов победителям</a:t>
              </a:r>
              <a:br>
                <a:rPr lang="ru-RU" sz="1100" dirty="0">
                  <a:solidFill>
                    <a:schemeClr val="bg1"/>
                  </a:solidFill>
                  <a:latin typeface="Arial 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на развитие их предпринимательских</a:t>
              </a:r>
              <a:br>
                <a:rPr lang="ru-RU" sz="1100" dirty="0">
                  <a:solidFill>
                    <a:schemeClr val="bg1"/>
                  </a:solidFill>
                  <a:latin typeface="Arial 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инициатив в БНТУ</a:t>
              </a:r>
            </a:p>
          </p:txBody>
        </p:sp>
        <p:sp>
          <p:nvSpPr>
            <p:cNvPr id="88" name="Объект 2">
              <a:extLst>
                <a:ext uri="{FF2B5EF4-FFF2-40B4-BE49-F238E27FC236}">
                  <a16:creationId xmlns:a16="http://schemas.microsoft.com/office/drawing/2014/main" id="{74FB5089-2417-4A3B-B0BC-CB9EEA0AE533}"/>
                </a:ext>
              </a:extLst>
            </p:cNvPr>
            <p:cNvSpPr txBox="1">
              <a:spLocks/>
            </p:cNvSpPr>
            <p:nvPr/>
          </p:nvSpPr>
          <p:spPr>
            <a:xfrm>
              <a:off x="796926" y="5007650"/>
              <a:ext cx="3460340" cy="5193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85000"/>
                </a:lnSpc>
                <a:buClr>
                  <a:srgbClr val="4CA2A6"/>
                </a:buClr>
                <a:buSzPct val="135000"/>
                <a:buNone/>
              </a:pPr>
              <a:r>
                <a:rPr lang="ru-RU" sz="1100" b="1" dirty="0">
                  <a:solidFill>
                    <a:srgbClr val="14A0C1"/>
                  </a:solidFill>
                  <a:latin typeface="Arial "/>
                </a:rPr>
                <a:t>Занятия в лаборатории быстрого прототипирования FABLAB</a:t>
              </a:r>
              <a:br>
                <a:rPr lang="ru-RU" sz="1100" b="1" dirty="0">
                  <a:solidFill>
                    <a:srgbClr val="14A0C1"/>
                  </a:solidFill>
                  <a:latin typeface="Arial 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 "/>
                </a:rPr>
                <a:t>и изготовление опытных образцов изделий, разработок обучающимися БНТУ</a:t>
              </a:r>
            </a:p>
          </p:txBody>
        </p:sp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9F1E164-45CC-410F-AA07-0E8943694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CF4F179-2A13-4200-BE12-A874B3312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1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A5E09F5A-42C8-4DE0-8C59-1EFCBAB15354}"/>
              </a:ext>
            </a:extLst>
          </p:cNvPr>
          <p:cNvSpPr/>
          <p:nvPr/>
        </p:nvSpPr>
        <p:spPr>
          <a:xfrm rot="16200000">
            <a:off x="4471747" y="-855670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D3E3110-77D1-4507-8D11-E28B888CD409}"/>
              </a:ext>
            </a:extLst>
          </p:cNvPr>
          <p:cNvSpPr/>
          <p:nvPr/>
        </p:nvSpPr>
        <p:spPr>
          <a:xfrm>
            <a:off x="0" y="20372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8B9024-0E2E-44D6-88A3-68B86CB47E40}"/>
              </a:ext>
            </a:extLst>
          </p:cNvPr>
          <p:cNvSpPr/>
          <p:nvPr/>
        </p:nvSpPr>
        <p:spPr>
          <a:xfrm flipV="1">
            <a:off x="2372309" y="1229563"/>
            <a:ext cx="9828000" cy="68619"/>
          </a:xfrm>
          <a:prstGeom prst="rect">
            <a:avLst/>
          </a:prstGeom>
          <a:solidFill>
            <a:srgbClr val="47949E"/>
          </a:solidFill>
          <a:ln>
            <a:solidFill>
              <a:srgbClr val="4CA2A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8C5FD33F-45B1-4B52-B2D1-40DD6096042C}"/>
              </a:ext>
            </a:extLst>
          </p:cNvPr>
          <p:cNvSpPr txBox="1">
            <a:spLocks/>
          </p:cNvSpPr>
          <p:nvPr/>
        </p:nvSpPr>
        <p:spPr>
          <a:xfrm>
            <a:off x="2290965" y="28739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Структура технопарка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941651C-3C55-43CD-B570-4C237898DAAE}"/>
              </a:ext>
            </a:extLst>
          </p:cNvPr>
          <p:cNvGrpSpPr/>
          <p:nvPr/>
        </p:nvGrpSpPr>
        <p:grpSpPr>
          <a:xfrm>
            <a:off x="3354481" y="1806711"/>
            <a:ext cx="5133975" cy="4848225"/>
            <a:chOff x="3354481" y="1806711"/>
            <a:chExt cx="5133975" cy="484822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27FFEA1-6C98-4138-B93A-82928E2A9D51}"/>
                </a:ext>
              </a:extLst>
            </p:cNvPr>
            <p:cNvGrpSpPr/>
            <p:nvPr/>
          </p:nvGrpSpPr>
          <p:grpSpPr>
            <a:xfrm>
              <a:off x="4163496" y="2537044"/>
              <a:ext cx="3493768" cy="3444958"/>
              <a:chOff x="4163496" y="2537044"/>
              <a:chExt cx="3493768" cy="3444958"/>
            </a:xfrm>
          </p:grpSpPr>
          <p:grpSp>
            <p:nvGrpSpPr>
              <p:cNvPr id="150" name="Группа 149">
                <a:extLst>
                  <a:ext uri="{FF2B5EF4-FFF2-40B4-BE49-F238E27FC236}">
                    <a16:creationId xmlns:a16="http://schemas.microsoft.com/office/drawing/2014/main" id="{A289C25A-7390-40FE-B30A-5D15239D50A6}"/>
                  </a:ext>
                </a:extLst>
              </p:cNvPr>
              <p:cNvGrpSpPr/>
              <p:nvPr/>
            </p:nvGrpSpPr>
            <p:grpSpPr>
              <a:xfrm>
                <a:off x="4163496" y="2644142"/>
                <a:ext cx="1935163" cy="1703388"/>
                <a:chOff x="4163496" y="2586086"/>
                <a:chExt cx="1935163" cy="1703388"/>
              </a:xfrm>
            </p:grpSpPr>
            <p:grpSp>
              <p:nvGrpSpPr>
                <p:cNvPr id="110" name="Группа 109">
                  <a:extLst>
                    <a:ext uri="{FF2B5EF4-FFF2-40B4-BE49-F238E27FC236}">
                      <a16:creationId xmlns:a16="http://schemas.microsoft.com/office/drawing/2014/main" id="{EBD03D64-3DE6-4DF9-A35C-02ED8AE622D6}"/>
                    </a:ext>
                  </a:extLst>
                </p:cNvPr>
                <p:cNvGrpSpPr/>
                <p:nvPr/>
              </p:nvGrpSpPr>
              <p:grpSpPr>
                <a:xfrm rot="21241009">
                  <a:off x="4163496" y="2586086"/>
                  <a:ext cx="1935163" cy="1703388"/>
                  <a:chOff x="4243388" y="2506663"/>
                  <a:chExt cx="1935163" cy="1703388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2B757A71-10B6-4FA9-8A11-C08426466B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0375" y="2532063"/>
                    <a:ext cx="1871663" cy="1646238"/>
                  </a:xfrm>
                  <a:custGeom>
                    <a:avLst/>
                    <a:gdLst>
                      <a:gd name="T0" fmla="*/ 7 w 3504"/>
                      <a:gd name="T1" fmla="*/ 3071 h 3071"/>
                      <a:gd name="T2" fmla="*/ 2827 w 3504"/>
                      <a:gd name="T3" fmla="*/ 17 h 3071"/>
                      <a:gd name="T4" fmla="*/ 3504 w 3504"/>
                      <a:gd name="T5" fmla="*/ 41 h 3071"/>
                      <a:gd name="T6" fmla="*/ 2879 w 3504"/>
                      <a:gd name="T7" fmla="*/ 2852 h 3071"/>
                      <a:gd name="T8" fmla="*/ 7 w 3504"/>
                      <a:gd name="T9" fmla="*/ 3071 h 3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504" h="3071">
                        <a:moveTo>
                          <a:pt x="7" y="3071"/>
                        </a:moveTo>
                        <a:cubicBezTo>
                          <a:pt x="0" y="1485"/>
                          <a:pt x="1221" y="140"/>
                          <a:pt x="2827" y="17"/>
                        </a:cubicBezTo>
                        <a:cubicBezTo>
                          <a:pt x="3058" y="0"/>
                          <a:pt x="3284" y="8"/>
                          <a:pt x="3504" y="41"/>
                        </a:cubicBezTo>
                        <a:lnTo>
                          <a:pt x="2879" y="2852"/>
                        </a:lnTo>
                        <a:lnTo>
                          <a:pt x="7" y="3071"/>
                        </a:lnTo>
                        <a:close/>
                      </a:path>
                    </a:pathLst>
                  </a:custGeom>
                  <a:solidFill>
                    <a:srgbClr val="4CA2A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0" name="Freeform 11">
                    <a:extLst>
                      <a:ext uri="{FF2B5EF4-FFF2-40B4-BE49-F238E27FC236}">
                        <a16:creationId xmlns:a16="http://schemas.microsoft.com/office/drawing/2014/main" id="{F160C6C2-E496-4145-B2B4-DB47BF012E7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43388" y="2506663"/>
                    <a:ext cx="1935163" cy="1703388"/>
                  </a:xfrm>
                  <a:custGeom>
                    <a:avLst/>
                    <a:gdLst>
                      <a:gd name="T0" fmla="*/ 3 w 3623"/>
                      <a:gd name="T1" fmla="*/ 3120 h 3180"/>
                      <a:gd name="T2" fmla="*/ 829 w 3623"/>
                      <a:gd name="T3" fmla="*/ 1001 h 3180"/>
                      <a:gd name="T4" fmla="*/ 2875 w 3623"/>
                      <a:gd name="T5" fmla="*/ 11 h 3180"/>
                      <a:gd name="T6" fmla="*/ 3221 w 3623"/>
                      <a:gd name="T7" fmla="*/ 4 h 3180"/>
                      <a:gd name="T8" fmla="*/ 3564 w 3623"/>
                      <a:gd name="T9" fmla="*/ 35 h 3180"/>
                      <a:gd name="T10" fmla="*/ 3623 w 3623"/>
                      <a:gd name="T11" fmla="*/ 43 h 3180"/>
                      <a:gd name="T12" fmla="*/ 2976 w 3623"/>
                      <a:gd name="T13" fmla="*/ 2953 h 3180"/>
                      <a:gd name="T14" fmla="*/ 3 w 3623"/>
                      <a:gd name="T15" fmla="*/ 3180 h 3180"/>
                      <a:gd name="T16" fmla="*/ 3 w 3623"/>
                      <a:gd name="T17" fmla="*/ 3120 h 3180"/>
                      <a:gd name="T18" fmla="*/ 910 w 3623"/>
                      <a:gd name="T19" fmla="*/ 1076 h 3180"/>
                      <a:gd name="T20" fmla="*/ 115 w 3623"/>
                      <a:gd name="T21" fmla="*/ 3060 h 3180"/>
                      <a:gd name="T22" fmla="*/ 2886 w 3623"/>
                      <a:gd name="T23" fmla="*/ 2848 h 3180"/>
                      <a:gd name="T24" fmla="*/ 3489 w 3623"/>
                      <a:gd name="T25" fmla="*/ 136 h 3180"/>
                      <a:gd name="T26" fmla="*/ 3217 w 3623"/>
                      <a:gd name="T27" fmla="*/ 115 h 3180"/>
                      <a:gd name="T28" fmla="*/ 2883 w 3623"/>
                      <a:gd name="T29" fmla="*/ 122 h 3180"/>
                      <a:gd name="T30" fmla="*/ 910 w 3623"/>
                      <a:gd name="T31" fmla="*/ 1076 h 3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3623" h="3180">
                        <a:moveTo>
                          <a:pt x="3" y="3120"/>
                        </a:moveTo>
                        <a:cubicBezTo>
                          <a:pt x="0" y="2309"/>
                          <a:pt x="311" y="1561"/>
                          <a:pt x="829" y="1001"/>
                        </a:cubicBezTo>
                        <a:cubicBezTo>
                          <a:pt x="1343" y="444"/>
                          <a:pt x="2060" y="73"/>
                          <a:pt x="2875" y="11"/>
                        </a:cubicBezTo>
                        <a:cubicBezTo>
                          <a:pt x="2991" y="2"/>
                          <a:pt x="3106" y="0"/>
                          <a:pt x="3221" y="4"/>
                        </a:cubicBezTo>
                        <a:cubicBezTo>
                          <a:pt x="3336" y="8"/>
                          <a:pt x="3451" y="18"/>
                          <a:pt x="3564" y="35"/>
                        </a:cubicBezTo>
                        <a:lnTo>
                          <a:pt x="3623" y="43"/>
                        </a:lnTo>
                        <a:cubicBezTo>
                          <a:pt x="3407" y="1013"/>
                          <a:pt x="3191" y="1983"/>
                          <a:pt x="2976" y="2953"/>
                        </a:cubicBezTo>
                        <a:lnTo>
                          <a:pt x="3" y="3180"/>
                        </a:lnTo>
                        <a:lnTo>
                          <a:pt x="3" y="3120"/>
                        </a:lnTo>
                        <a:close/>
                        <a:moveTo>
                          <a:pt x="910" y="1076"/>
                        </a:moveTo>
                        <a:cubicBezTo>
                          <a:pt x="424" y="1602"/>
                          <a:pt x="126" y="2301"/>
                          <a:pt x="115" y="3060"/>
                        </a:cubicBezTo>
                        <a:lnTo>
                          <a:pt x="2886" y="2848"/>
                        </a:lnTo>
                        <a:lnTo>
                          <a:pt x="3489" y="136"/>
                        </a:lnTo>
                        <a:cubicBezTo>
                          <a:pt x="3399" y="125"/>
                          <a:pt x="3309" y="118"/>
                          <a:pt x="3217" y="115"/>
                        </a:cubicBezTo>
                        <a:cubicBezTo>
                          <a:pt x="3107" y="111"/>
                          <a:pt x="2996" y="113"/>
                          <a:pt x="2883" y="122"/>
                        </a:cubicBezTo>
                        <a:cubicBezTo>
                          <a:pt x="2097" y="182"/>
                          <a:pt x="1406" y="539"/>
                          <a:pt x="910" y="1076"/>
                        </a:cubicBezTo>
                        <a:close/>
                      </a:path>
                    </a:pathLst>
                  </a:custGeom>
                  <a:solidFill>
                    <a:srgbClr val="BAC3C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9" name="Группа 108">
                  <a:extLst>
                    <a:ext uri="{FF2B5EF4-FFF2-40B4-BE49-F238E27FC236}">
                      <a16:creationId xmlns:a16="http://schemas.microsoft.com/office/drawing/2014/main" id="{E75C87D0-9BA0-40BE-A454-302771381387}"/>
                    </a:ext>
                  </a:extLst>
                </p:cNvPr>
                <p:cNvGrpSpPr/>
                <p:nvPr/>
              </p:nvGrpSpPr>
              <p:grpSpPr>
                <a:xfrm>
                  <a:off x="4921986" y="2945195"/>
                  <a:ext cx="573088" cy="574675"/>
                  <a:chOff x="5022850" y="2874963"/>
                  <a:chExt cx="573088" cy="574675"/>
                </a:xfrm>
              </p:grpSpPr>
              <p:sp>
                <p:nvSpPr>
                  <p:cNvPr id="25" name="Freeform 16">
                    <a:extLst>
                      <a:ext uri="{FF2B5EF4-FFF2-40B4-BE49-F238E27FC236}">
                        <a16:creationId xmlns:a16="http://schemas.microsoft.com/office/drawing/2014/main" id="{8E9259EB-DBE9-4D9D-AE76-08E7E3CB62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850" y="2874963"/>
                    <a:ext cx="573088" cy="574675"/>
                  </a:xfrm>
                  <a:custGeom>
                    <a:avLst/>
                    <a:gdLst>
                      <a:gd name="T0" fmla="*/ 791 w 1071"/>
                      <a:gd name="T1" fmla="*/ 141 h 1072"/>
                      <a:gd name="T2" fmla="*/ 930 w 1071"/>
                      <a:gd name="T3" fmla="*/ 791 h 1072"/>
                      <a:gd name="T4" fmla="*/ 280 w 1071"/>
                      <a:gd name="T5" fmla="*/ 931 h 1072"/>
                      <a:gd name="T6" fmla="*/ 141 w 1071"/>
                      <a:gd name="T7" fmla="*/ 280 h 1072"/>
                      <a:gd name="T8" fmla="*/ 791 w 1071"/>
                      <a:gd name="T9" fmla="*/ 141 h 10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1" h="1072">
                        <a:moveTo>
                          <a:pt x="791" y="141"/>
                        </a:moveTo>
                        <a:cubicBezTo>
                          <a:pt x="1009" y="282"/>
                          <a:pt x="1071" y="573"/>
                          <a:pt x="930" y="791"/>
                        </a:cubicBezTo>
                        <a:cubicBezTo>
                          <a:pt x="789" y="1009"/>
                          <a:pt x="498" y="1072"/>
                          <a:pt x="280" y="931"/>
                        </a:cubicBezTo>
                        <a:cubicBezTo>
                          <a:pt x="62" y="789"/>
                          <a:pt x="0" y="498"/>
                          <a:pt x="141" y="280"/>
                        </a:cubicBezTo>
                        <a:cubicBezTo>
                          <a:pt x="282" y="62"/>
                          <a:pt x="573" y="0"/>
                          <a:pt x="791" y="141"/>
                        </a:cubicBezTo>
                        <a:close/>
                      </a:path>
                    </a:pathLst>
                  </a:custGeom>
                  <a:solidFill>
                    <a:srgbClr val="4CA2A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6" name="Freeform 17">
                    <a:extLst>
                      <a:ext uri="{FF2B5EF4-FFF2-40B4-BE49-F238E27FC236}">
                        <a16:creationId xmlns:a16="http://schemas.microsoft.com/office/drawing/2014/main" id="{3862617F-3B2E-45A9-95A3-FFB1F834823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146675" y="3021013"/>
                    <a:ext cx="325438" cy="282575"/>
                  </a:xfrm>
                  <a:custGeom>
                    <a:avLst/>
                    <a:gdLst>
                      <a:gd name="T0" fmla="*/ 447 w 607"/>
                      <a:gd name="T1" fmla="*/ 529 h 529"/>
                      <a:gd name="T2" fmla="*/ 607 w 607"/>
                      <a:gd name="T3" fmla="*/ 529 h 529"/>
                      <a:gd name="T4" fmla="*/ 607 w 607"/>
                      <a:gd name="T5" fmla="*/ 130 h 529"/>
                      <a:gd name="T6" fmla="*/ 447 w 607"/>
                      <a:gd name="T7" fmla="*/ 130 h 529"/>
                      <a:gd name="T8" fmla="*/ 447 w 607"/>
                      <a:gd name="T9" fmla="*/ 529 h 529"/>
                      <a:gd name="T10" fmla="*/ 0 w 607"/>
                      <a:gd name="T11" fmla="*/ 529 h 529"/>
                      <a:gd name="T12" fmla="*/ 160 w 607"/>
                      <a:gd name="T13" fmla="*/ 529 h 529"/>
                      <a:gd name="T14" fmla="*/ 160 w 607"/>
                      <a:gd name="T15" fmla="*/ 362 h 529"/>
                      <a:gd name="T16" fmla="*/ 0 w 607"/>
                      <a:gd name="T17" fmla="*/ 362 h 529"/>
                      <a:gd name="T18" fmla="*/ 0 w 607"/>
                      <a:gd name="T19" fmla="*/ 529 h 529"/>
                      <a:gd name="T20" fmla="*/ 224 w 607"/>
                      <a:gd name="T21" fmla="*/ 529 h 529"/>
                      <a:gd name="T22" fmla="*/ 383 w 607"/>
                      <a:gd name="T23" fmla="*/ 529 h 529"/>
                      <a:gd name="T24" fmla="*/ 383 w 607"/>
                      <a:gd name="T25" fmla="*/ 246 h 529"/>
                      <a:gd name="T26" fmla="*/ 224 w 607"/>
                      <a:gd name="T27" fmla="*/ 246 h 529"/>
                      <a:gd name="T28" fmla="*/ 224 w 607"/>
                      <a:gd name="T29" fmla="*/ 529 h 529"/>
                      <a:gd name="T30" fmla="*/ 350 w 607"/>
                      <a:gd name="T31" fmla="*/ 105 h 529"/>
                      <a:gd name="T32" fmla="*/ 370 w 607"/>
                      <a:gd name="T33" fmla="*/ 139 h 529"/>
                      <a:gd name="T34" fmla="*/ 450 w 607"/>
                      <a:gd name="T35" fmla="*/ 0 h 529"/>
                      <a:gd name="T36" fmla="*/ 290 w 607"/>
                      <a:gd name="T37" fmla="*/ 0 h 529"/>
                      <a:gd name="T38" fmla="*/ 310 w 607"/>
                      <a:gd name="T39" fmla="*/ 35 h 529"/>
                      <a:gd name="T40" fmla="*/ 15 w 607"/>
                      <a:gd name="T41" fmla="*/ 251 h 529"/>
                      <a:gd name="T42" fmla="*/ 350 w 607"/>
                      <a:gd name="T43" fmla="*/ 105 h 5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607" h="529">
                        <a:moveTo>
                          <a:pt x="447" y="529"/>
                        </a:moveTo>
                        <a:lnTo>
                          <a:pt x="607" y="529"/>
                        </a:lnTo>
                        <a:lnTo>
                          <a:pt x="607" y="130"/>
                        </a:lnTo>
                        <a:lnTo>
                          <a:pt x="447" y="130"/>
                        </a:lnTo>
                        <a:lnTo>
                          <a:pt x="447" y="529"/>
                        </a:lnTo>
                        <a:close/>
                        <a:moveTo>
                          <a:pt x="0" y="529"/>
                        </a:moveTo>
                        <a:lnTo>
                          <a:pt x="160" y="529"/>
                        </a:lnTo>
                        <a:lnTo>
                          <a:pt x="160" y="362"/>
                        </a:lnTo>
                        <a:lnTo>
                          <a:pt x="0" y="362"/>
                        </a:lnTo>
                        <a:lnTo>
                          <a:pt x="0" y="529"/>
                        </a:lnTo>
                        <a:close/>
                        <a:moveTo>
                          <a:pt x="224" y="529"/>
                        </a:moveTo>
                        <a:lnTo>
                          <a:pt x="383" y="529"/>
                        </a:lnTo>
                        <a:lnTo>
                          <a:pt x="383" y="246"/>
                        </a:lnTo>
                        <a:lnTo>
                          <a:pt x="224" y="246"/>
                        </a:lnTo>
                        <a:lnTo>
                          <a:pt x="224" y="529"/>
                        </a:lnTo>
                        <a:close/>
                        <a:moveTo>
                          <a:pt x="350" y="105"/>
                        </a:moveTo>
                        <a:lnTo>
                          <a:pt x="370" y="139"/>
                        </a:lnTo>
                        <a:lnTo>
                          <a:pt x="450" y="0"/>
                        </a:lnTo>
                        <a:lnTo>
                          <a:pt x="290" y="0"/>
                        </a:lnTo>
                        <a:lnTo>
                          <a:pt x="310" y="35"/>
                        </a:lnTo>
                        <a:lnTo>
                          <a:pt x="15" y="251"/>
                        </a:lnTo>
                        <a:lnTo>
                          <a:pt x="350" y="105"/>
                        </a:ln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7" name="Freeform 18">
                    <a:extLst>
                      <a:ext uri="{FF2B5EF4-FFF2-40B4-BE49-F238E27FC236}">
                        <a16:creationId xmlns:a16="http://schemas.microsoft.com/office/drawing/2014/main" id="{2CE6F76C-BCBB-4EAE-8489-D1B4962A0B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850" y="2874963"/>
                    <a:ext cx="573088" cy="574675"/>
                  </a:xfrm>
                  <a:custGeom>
                    <a:avLst/>
                    <a:gdLst>
                      <a:gd name="T0" fmla="*/ 791 w 1071"/>
                      <a:gd name="T1" fmla="*/ 141 h 1072"/>
                      <a:gd name="T2" fmla="*/ 930 w 1071"/>
                      <a:gd name="T3" fmla="*/ 791 h 1072"/>
                      <a:gd name="T4" fmla="*/ 280 w 1071"/>
                      <a:gd name="T5" fmla="*/ 931 h 1072"/>
                      <a:gd name="T6" fmla="*/ 141 w 1071"/>
                      <a:gd name="T7" fmla="*/ 280 h 1072"/>
                      <a:gd name="T8" fmla="*/ 791 w 1071"/>
                      <a:gd name="T9" fmla="*/ 141 h 10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71" h="1072">
                        <a:moveTo>
                          <a:pt x="791" y="141"/>
                        </a:moveTo>
                        <a:cubicBezTo>
                          <a:pt x="1009" y="282"/>
                          <a:pt x="1071" y="573"/>
                          <a:pt x="930" y="791"/>
                        </a:cubicBezTo>
                        <a:cubicBezTo>
                          <a:pt x="789" y="1009"/>
                          <a:pt x="498" y="1072"/>
                          <a:pt x="280" y="931"/>
                        </a:cubicBezTo>
                        <a:cubicBezTo>
                          <a:pt x="62" y="789"/>
                          <a:pt x="0" y="498"/>
                          <a:pt x="141" y="280"/>
                        </a:cubicBezTo>
                        <a:cubicBezTo>
                          <a:pt x="282" y="62"/>
                          <a:pt x="573" y="0"/>
                          <a:pt x="791" y="141"/>
                        </a:cubicBezTo>
                        <a:close/>
                      </a:path>
                    </a:pathLst>
                  </a:custGeom>
                  <a:noFill/>
                  <a:ln w="50800" cap="flat">
                    <a:solidFill>
                      <a:srgbClr val="FEFEF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EFDDBDD-ACC3-466C-A870-C01DC5B911D6}"/>
                    </a:ext>
                  </a:extLst>
                </p:cNvPr>
                <p:cNvSpPr txBox="1"/>
                <p:nvPr/>
              </p:nvSpPr>
              <p:spPr>
                <a:xfrm>
                  <a:off x="4302686" y="3543450"/>
                  <a:ext cx="1642602" cy="5493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ru-RU" sz="1100" dirty="0">
                      <a:latin typeface="Arial" panose="020B0604020202020204" pitchFamily="34" charset="0"/>
                    </a:rPr>
                    <a:t>Информационно-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100" dirty="0">
                      <a:latin typeface="Arial" panose="020B0604020202020204" pitchFamily="34" charset="0"/>
                    </a:rPr>
                    <a:t>м</a:t>
                  </a:r>
                  <a:r>
                    <a:rPr lang="ru-RU" sz="1100" b="0" i="0" u="none" strike="noStrike" dirty="0">
                      <a:effectLst/>
                      <a:latin typeface="Arial" panose="020B0604020202020204" pitchFamily="34" charset="0"/>
                    </a:rPr>
                    <a:t>аркетинговые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100" dirty="0">
                      <a:latin typeface="Arial" panose="020B0604020202020204" pitchFamily="34" charset="0"/>
                    </a:rPr>
                    <a:t>подразделения</a:t>
                  </a:r>
                  <a:endParaRPr lang="ru-RU" sz="1100" dirty="0"/>
                </a:p>
              </p:txBody>
            </p:sp>
          </p:grpSp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14FB02A9-4459-4B07-BF1C-30F0434F51D0}"/>
                  </a:ext>
                </a:extLst>
              </p:cNvPr>
              <p:cNvGrpSpPr/>
              <p:nvPr/>
            </p:nvGrpSpPr>
            <p:grpSpPr>
              <a:xfrm>
                <a:off x="4355209" y="4381802"/>
                <a:ext cx="2166938" cy="1600200"/>
                <a:chOff x="4355209" y="4323746"/>
                <a:chExt cx="2166938" cy="1600200"/>
              </a:xfrm>
            </p:grpSpPr>
            <p:grpSp>
              <p:nvGrpSpPr>
                <p:cNvPr id="149" name="Группа 148">
                  <a:extLst>
                    <a:ext uri="{FF2B5EF4-FFF2-40B4-BE49-F238E27FC236}">
                      <a16:creationId xmlns:a16="http://schemas.microsoft.com/office/drawing/2014/main" id="{E959D346-CB08-4569-A018-3915B8C85350}"/>
                    </a:ext>
                  </a:extLst>
                </p:cNvPr>
                <p:cNvGrpSpPr/>
                <p:nvPr/>
              </p:nvGrpSpPr>
              <p:grpSpPr>
                <a:xfrm>
                  <a:off x="4355209" y="4323746"/>
                  <a:ext cx="2166938" cy="1600200"/>
                  <a:chOff x="4355209" y="4323746"/>
                  <a:chExt cx="2166938" cy="1600200"/>
                </a:xfrm>
              </p:grpSpPr>
              <p:grpSp>
                <p:nvGrpSpPr>
                  <p:cNvPr id="120" name="Группа 119">
                    <a:extLst>
                      <a:ext uri="{FF2B5EF4-FFF2-40B4-BE49-F238E27FC236}">
                        <a16:creationId xmlns:a16="http://schemas.microsoft.com/office/drawing/2014/main" id="{D48E4B43-6501-433C-B32A-F338385B884A}"/>
                      </a:ext>
                    </a:extLst>
                  </p:cNvPr>
                  <p:cNvGrpSpPr/>
                  <p:nvPr/>
                </p:nvGrpSpPr>
                <p:grpSpPr>
                  <a:xfrm rot="21241009">
                    <a:off x="4355209" y="4323746"/>
                    <a:ext cx="2166938" cy="1600200"/>
                    <a:chOff x="4257675" y="4267201"/>
                    <a:chExt cx="2166938" cy="1600200"/>
                  </a:xfrm>
                </p:grpSpPr>
                <p:sp>
                  <p:nvSpPr>
                    <p:cNvPr id="10" name="Freeform 6">
                      <a:extLst>
                        <a:ext uri="{FF2B5EF4-FFF2-40B4-BE49-F238E27FC236}">
                          <a16:creationId xmlns:a16="http://schemas.microsoft.com/office/drawing/2014/main" id="{227ADEE2-FA32-4D34-BA6E-5A9746419D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292600" y="4297363"/>
                      <a:ext cx="2092325" cy="1570038"/>
                    </a:xfrm>
                    <a:custGeom>
                      <a:avLst/>
                      <a:gdLst>
                        <a:gd name="T0" fmla="*/ 3916 w 3916"/>
                        <a:gd name="T1" fmla="*/ 2684 h 2932"/>
                        <a:gd name="T2" fmla="*/ 3251 w 3916"/>
                        <a:gd name="T3" fmla="*/ 2810 h 2932"/>
                        <a:gd name="T4" fmla="*/ 0 w 3916"/>
                        <a:gd name="T5" fmla="*/ 219 h 2932"/>
                        <a:gd name="T6" fmla="*/ 2872 w 3916"/>
                        <a:gd name="T7" fmla="*/ 0 h 2932"/>
                        <a:gd name="T8" fmla="*/ 3916 w 3916"/>
                        <a:gd name="T9" fmla="*/ 2684 h 29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916" h="2932">
                          <a:moveTo>
                            <a:pt x="3916" y="2684"/>
                          </a:moveTo>
                          <a:cubicBezTo>
                            <a:pt x="3704" y="2749"/>
                            <a:pt x="3482" y="2792"/>
                            <a:pt x="3251" y="2810"/>
                          </a:cubicBezTo>
                          <a:cubicBezTo>
                            <a:pt x="1645" y="2932"/>
                            <a:pt x="234" y="1788"/>
                            <a:pt x="0" y="219"/>
                          </a:cubicBezTo>
                          <a:lnTo>
                            <a:pt x="2872" y="0"/>
                          </a:lnTo>
                          <a:lnTo>
                            <a:pt x="3916" y="2684"/>
                          </a:lnTo>
                          <a:close/>
                        </a:path>
                      </a:pathLst>
                    </a:custGeom>
                    <a:solidFill>
                      <a:srgbClr val="1FB8B4"/>
                    </a:solidFill>
                    <a:ln w="4763" cap="flat">
                      <a:solidFill>
                        <a:srgbClr val="D8D9D9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" name="Freeform 7">
                      <a:extLst>
                        <a:ext uri="{FF2B5EF4-FFF2-40B4-BE49-F238E27FC236}">
                          <a16:creationId xmlns:a16="http://schemas.microsoft.com/office/drawing/2014/main" id="{FB4286CF-5441-4F6B-92B7-A6C9E527B20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257675" y="4267201"/>
                      <a:ext cx="2166938" cy="1598613"/>
                    </a:xfrm>
                    <a:custGeom>
                      <a:avLst/>
                      <a:gdLst>
                        <a:gd name="T0" fmla="*/ 3996 w 4053"/>
                        <a:gd name="T1" fmla="*/ 2795 h 2985"/>
                        <a:gd name="T2" fmla="*/ 3661 w 4053"/>
                        <a:gd name="T3" fmla="*/ 2878 h 2985"/>
                        <a:gd name="T4" fmla="*/ 3318 w 4053"/>
                        <a:gd name="T5" fmla="*/ 2923 h 2985"/>
                        <a:gd name="T6" fmla="*/ 1146 w 4053"/>
                        <a:gd name="T7" fmla="*/ 2255 h 2985"/>
                        <a:gd name="T8" fmla="*/ 8 w 4053"/>
                        <a:gd name="T9" fmla="*/ 285 h 2985"/>
                        <a:gd name="T10" fmla="*/ 0 w 4053"/>
                        <a:gd name="T11" fmla="*/ 226 h 2985"/>
                        <a:gd name="T12" fmla="*/ 2972 w 4053"/>
                        <a:gd name="T13" fmla="*/ 0 h 2985"/>
                        <a:gd name="T14" fmla="*/ 4053 w 4053"/>
                        <a:gd name="T15" fmla="*/ 2778 h 2985"/>
                        <a:gd name="T16" fmla="*/ 3996 w 4053"/>
                        <a:gd name="T17" fmla="*/ 2795 h 2985"/>
                        <a:gd name="T18" fmla="*/ 3641 w 4053"/>
                        <a:gd name="T19" fmla="*/ 2769 h 2985"/>
                        <a:gd name="T20" fmla="*/ 3906 w 4053"/>
                        <a:gd name="T21" fmla="*/ 2706 h 2985"/>
                        <a:gd name="T22" fmla="*/ 2899 w 4053"/>
                        <a:gd name="T23" fmla="*/ 117 h 2985"/>
                        <a:gd name="T24" fmla="*/ 128 w 4053"/>
                        <a:gd name="T25" fmla="*/ 328 h 2985"/>
                        <a:gd name="T26" fmla="*/ 1215 w 4053"/>
                        <a:gd name="T27" fmla="*/ 2168 h 2985"/>
                        <a:gd name="T28" fmla="*/ 3310 w 4053"/>
                        <a:gd name="T29" fmla="*/ 2812 h 2985"/>
                        <a:gd name="T30" fmla="*/ 3641 w 4053"/>
                        <a:gd name="T31" fmla="*/ 2769 h 298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4053" h="2985">
                          <a:moveTo>
                            <a:pt x="3996" y="2795"/>
                          </a:moveTo>
                          <a:cubicBezTo>
                            <a:pt x="3886" y="2829"/>
                            <a:pt x="3775" y="2856"/>
                            <a:pt x="3661" y="2878"/>
                          </a:cubicBezTo>
                          <a:cubicBezTo>
                            <a:pt x="3548" y="2899"/>
                            <a:pt x="3434" y="2914"/>
                            <a:pt x="3318" y="2923"/>
                          </a:cubicBezTo>
                          <a:cubicBezTo>
                            <a:pt x="2503" y="2985"/>
                            <a:pt x="1738" y="2727"/>
                            <a:pt x="1146" y="2255"/>
                          </a:cubicBezTo>
                          <a:cubicBezTo>
                            <a:pt x="549" y="1780"/>
                            <a:pt x="128" y="1087"/>
                            <a:pt x="8" y="285"/>
                          </a:cubicBezTo>
                          <a:lnTo>
                            <a:pt x="0" y="226"/>
                          </a:lnTo>
                          <a:lnTo>
                            <a:pt x="2972" y="0"/>
                          </a:lnTo>
                          <a:cubicBezTo>
                            <a:pt x="3332" y="926"/>
                            <a:pt x="3692" y="1852"/>
                            <a:pt x="4053" y="2778"/>
                          </a:cubicBezTo>
                          <a:lnTo>
                            <a:pt x="3996" y="2795"/>
                          </a:lnTo>
                          <a:close/>
                          <a:moveTo>
                            <a:pt x="3641" y="2769"/>
                          </a:moveTo>
                          <a:cubicBezTo>
                            <a:pt x="3731" y="2752"/>
                            <a:pt x="3819" y="2731"/>
                            <a:pt x="3906" y="2706"/>
                          </a:cubicBezTo>
                          <a:lnTo>
                            <a:pt x="2899" y="117"/>
                          </a:lnTo>
                          <a:lnTo>
                            <a:pt x="128" y="328"/>
                          </a:lnTo>
                          <a:cubicBezTo>
                            <a:pt x="254" y="1076"/>
                            <a:pt x="654" y="1721"/>
                            <a:pt x="1215" y="2168"/>
                          </a:cubicBezTo>
                          <a:cubicBezTo>
                            <a:pt x="1786" y="2623"/>
                            <a:pt x="2524" y="2872"/>
                            <a:pt x="3310" y="2812"/>
                          </a:cubicBezTo>
                          <a:cubicBezTo>
                            <a:pt x="3423" y="2804"/>
                            <a:pt x="3533" y="2789"/>
                            <a:pt x="3641" y="2769"/>
                          </a:cubicBezTo>
                          <a:close/>
                        </a:path>
                      </a:pathLst>
                    </a:custGeom>
                    <a:solidFill>
                      <a:srgbClr val="BAC3C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06" name="Группа 105">
                    <a:extLst>
                      <a:ext uri="{FF2B5EF4-FFF2-40B4-BE49-F238E27FC236}">
                        <a16:creationId xmlns:a16="http://schemas.microsoft.com/office/drawing/2014/main" id="{B2AEE728-24AC-4225-AE1D-929C886A99DE}"/>
                      </a:ext>
                    </a:extLst>
                  </p:cNvPr>
                  <p:cNvGrpSpPr/>
                  <p:nvPr/>
                </p:nvGrpSpPr>
                <p:grpSpPr>
                  <a:xfrm>
                    <a:off x="5130762" y="4636111"/>
                    <a:ext cx="571500" cy="573088"/>
                    <a:chOff x="5083175" y="4578351"/>
                    <a:chExt cx="571500" cy="573088"/>
                  </a:xfrm>
                </p:grpSpPr>
                <p:sp>
                  <p:nvSpPr>
                    <p:cNvPr id="28" name="Freeform 19">
                      <a:extLst>
                        <a:ext uri="{FF2B5EF4-FFF2-40B4-BE49-F238E27FC236}">
                          <a16:creationId xmlns:a16="http://schemas.microsoft.com/office/drawing/2014/main" id="{66EBA26F-29B2-4665-8489-8779B77FBE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83175" y="4578351"/>
                      <a:ext cx="571500" cy="573088"/>
                    </a:xfrm>
                    <a:custGeom>
                      <a:avLst/>
                      <a:gdLst>
                        <a:gd name="T0" fmla="*/ 107 w 1071"/>
                        <a:gd name="T1" fmla="*/ 342 h 1071"/>
                        <a:gd name="T2" fmla="*/ 728 w 1071"/>
                        <a:gd name="T3" fmla="*/ 106 h 1071"/>
                        <a:gd name="T4" fmla="*/ 964 w 1071"/>
                        <a:gd name="T5" fmla="*/ 728 h 1071"/>
                        <a:gd name="T6" fmla="*/ 343 w 1071"/>
                        <a:gd name="T7" fmla="*/ 964 h 1071"/>
                        <a:gd name="T8" fmla="*/ 107 w 1071"/>
                        <a:gd name="T9" fmla="*/ 342 h 1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1" h="1071">
                          <a:moveTo>
                            <a:pt x="107" y="342"/>
                          </a:moveTo>
                          <a:cubicBezTo>
                            <a:pt x="213" y="106"/>
                            <a:pt x="491" y="0"/>
                            <a:pt x="728" y="106"/>
                          </a:cubicBezTo>
                          <a:cubicBezTo>
                            <a:pt x="965" y="213"/>
                            <a:pt x="1071" y="491"/>
                            <a:pt x="964" y="728"/>
                          </a:cubicBezTo>
                          <a:cubicBezTo>
                            <a:pt x="858" y="965"/>
                            <a:pt x="580" y="1071"/>
                            <a:pt x="343" y="964"/>
                          </a:cubicBezTo>
                          <a:cubicBezTo>
                            <a:pt x="106" y="858"/>
                            <a:pt x="0" y="579"/>
                            <a:pt x="107" y="342"/>
                          </a:cubicBezTo>
                          <a:close/>
                        </a:path>
                      </a:pathLst>
                    </a:custGeom>
                    <a:solidFill>
                      <a:srgbClr val="1FB8B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" name="Freeform 20">
                      <a:extLst>
                        <a:ext uri="{FF2B5EF4-FFF2-40B4-BE49-F238E27FC236}">
                          <a16:creationId xmlns:a16="http://schemas.microsoft.com/office/drawing/2014/main" id="{2BA93997-89EB-49DC-B628-A3B2A45E72B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227638" y="4722813"/>
                      <a:ext cx="282575" cy="282575"/>
                    </a:xfrm>
                    <a:custGeom>
                      <a:avLst/>
                      <a:gdLst>
                        <a:gd name="T0" fmla="*/ 529 w 529"/>
                        <a:gd name="T1" fmla="*/ 241 h 529"/>
                        <a:gd name="T2" fmla="*/ 265 w 529"/>
                        <a:gd name="T3" fmla="*/ 0 h 529"/>
                        <a:gd name="T4" fmla="*/ 0 w 529"/>
                        <a:gd name="T5" fmla="*/ 241 h 529"/>
                        <a:gd name="T6" fmla="*/ 28 w 529"/>
                        <a:gd name="T7" fmla="*/ 272 h 529"/>
                        <a:gd name="T8" fmla="*/ 52 w 529"/>
                        <a:gd name="T9" fmla="*/ 250 h 529"/>
                        <a:gd name="T10" fmla="*/ 52 w 529"/>
                        <a:gd name="T11" fmla="*/ 467 h 529"/>
                        <a:gd name="T12" fmla="*/ 114 w 529"/>
                        <a:gd name="T13" fmla="*/ 529 h 529"/>
                        <a:gd name="T14" fmla="*/ 415 w 529"/>
                        <a:gd name="T15" fmla="*/ 529 h 529"/>
                        <a:gd name="T16" fmla="*/ 477 w 529"/>
                        <a:gd name="T17" fmla="*/ 467 h 529"/>
                        <a:gd name="T18" fmla="*/ 477 w 529"/>
                        <a:gd name="T19" fmla="*/ 250 h 529"/>
                        <a:gd name="T20" fmla="*/ 501 w 529"/>
                        <a:gd name="T21" fmla="*/ 272 h 529"/>
                        <a:gd name="T22" fmla="*/ 529 w 529"/>
                        <a:gd name="T23" fmla="*/ 241 h 529"/>
                        <a:gd name="T24" fmla="*/ 436 w 529"/>
                        <a:gd name="T25" fmla="*/ 467 h 529"/>
                        <a:gd name="T26" fmla="*/ 415 w 529"/>
                        <a:gd name="T27" fmla="*/ 487 h 529"/>
                        <a:gd name="T28" fmla="*/ 114 w 529"/>
                        <a:gd name="T29" fmla="*/ 487 h 529"/>
                        <a:gd name="T30" fmla="*/ 93 w 529"/>
                        <a:gd name="T31" fmla="*/ 467 h 529"/>
                        <a:gd name="T32" fmla="*/ 93 w 529"/>
                        <a:gd name="T33" fmla="*/ 212 h 529"/>
                        <a:gd name="T34" fmla="*/ 265 w 529"/>
                        <a:gd name="T35" fmla="*/ 56 h 529"/>
                        <a:gd name="T36" fmla="*/ 436 w 529"/>
                        <a:gd name="T37" fmla="*/ 212 h 529"/>
                        <a:gd name="T38" fmla="*/ 436 w 529"/>
                        <a:gd name="T39" fmla="*/ 467 h 529"/>
                        <a:gd name="T40" fmla="*/ 244 w 529"/>
                        <a:gd name="T41" fmla="*/ 134 h 529"/>
                        <a:gd name="T42" fmla="*/ 244 w 529"/>
                        <a:gd name="T43" fmla="*/ 326 h 529"/>
                        <a:gd name="T44" fmla="*/ 203 w 529"/>
                        <a:gd name="T45" fmla="*/ 384 h 529"/>
                        <a:gd name="T46" fmla="*/ 265 w 529"/>
                        <a:gd name="T47" fmla="*/ 446 h 529"/>
                        <a:gd name="T48" fmla="*/ 326 w 529"/>
                        <a:gd name="T49" fmla="*/ 384 h 529"/>
                        <a:gd name="T50" fmla="*/ 285 w 529"/>
                        <a:gd name="T51" fmla="*/ 326 h 529"/>
                        <a:gd name="T52" fmla="*/ 285 w 529"/>
                        <a:gd name="T53" fmla="*/ 289 h 529"/>
                        <a:gd name="T54" fmla="*/ 326 w 529"/>
                        <a:gd name="T55" fmla="*/ 289 h 529"/>
                        <a:gd name="T56" fmla="*/ 327 w 529"/>
                        <a:gd name="T57" fmla="*/ 248 h 529"/>
                        <a:gd name="T58" fmla="*/ 285 w 529"/>
                        <a:gd name="T59" fmla="*/ 248 h 529"/>
                        <a:gd name="T60" fmla="*/ 285 w 529"/>
                        <a:gd name="T61" fmla="*/ 217 h 529"/>
                        <a:gd name="T62" fmla="*/ 326 w 529"/>
                        <a:gd name="T63" fmla="*/ 217 h 529"/>
                        <a:gd name="T64" fmla="*/ 326 w 529"/>
                        <a:gd name="T65" fmla="*/ 175 h 529"/>
                        <a:gd name="T66" fmla="*/ 285 w 529"/>
                        <a:gd name="T67" fmla="*/ 175 h 529"/>
                        <a:gd name="T68" fmla="*/ 285 w 529"/>
                        <a:gd name="T69" fmla="*/ 134 h 529"/>
                        <a:gd name="T70" fmla="*/ 244 w 529"/>
                        <a:gd name="T71" fmla="*/ 134 h 529"/>
                        <a:gd name="T72" fmla="*/ 265 w 529"/>
                        <a:gd name="T73" fmla="*/ 405 h 529"/>
                        <a:gd name="T74" fmla="*/ 244 w 529"/>
                        <a:gd name="T75" fmla="*/ 384 h 529"/>
                        <a:gd name="T76" fmla="*/ 265 w 529"/>
                        <a:gd name="T77" fmla="*/ 363 h 529"/>
                        <a:gd name="T78" fmla="*/ 285 w 529"/>
                        <a:gd name="T79" fmla="*/ 384 h 529"/>
                        <a:gd name="T80" fmla="*/ 265 w 529"/>
                        <a:gd name="T81" fmla="*/ 405 h 529"/>
                        <a:gd name="T82" fmla="*/ 265 w 529"/>
                        <a:gd name="T83" fmla="*/ 405 h 5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</a:cxnLst>
                      <a:rect l="0" t="0" r="r" b="b"/>
                      <a:pathLst>
                        <a:path w="529" h="529">
                          <a:moveTo>
                            <a:pt x="529" y="241"/>
                          </a:moveTo>
                          <a:lnTo>
                            <a:pt x="265" y="0"/>
                          </a:lnTo>
                          <a:lnTo>
                            <a:pt x="0" y="241"/>
                          </a:lnTo>
                          <a:lnTo>
                            <a:pt x="28" y="272"/>
                          </a:lnTo>
                          <a:lnTo>
                            <a:pt x="52" y="250"/>
                          </a:lnTo>
                          <a:lnTo>
                            <a:pt x="52" y="467"/>
                          </a:lnTo>
                          <a:cubicBezTo>
                            <a:pt x="52" y="501"/>
                            <a:pt x="80" y="529"/>
                            <a:pt x="114" y="529"/>
                          </a:cubicBezTo>
                          <a:lnTo>
                            <a:pt x="415" y="529"/>
                          </a:lnTo>
                          <a:cubicBezTo>
                            <a:pt x="450" y="529"/>
                            <a:pt x="477" y="501"/>
                            <a:pt x="477" y="467"/>
                          </a:cubicBezTo>
                          <a:lnTo>
                            <a:pt x="477" y="250"/>
                          </a:lnTo>
                          <a:lnTo>
                            <a:pt x="501" y="272"/>
                          </a:lnTo>
                          <a:lnTo>
                            <a:pt x="529" y="241"/>
                          </a:lnTo>
                          <a:close/>
                          <a:moveTo>
                            <a:pt x="436" y="467"/>
                          </a:moveTo>
                          <a:cubicBezTo>
                            <a:pt x="436" y="478"/>
                            <a:pt x="427" y="487"/>
                            <a:pt x="415" y="487"/>
                          </a:cubicBezTo>
                          <a:lnTo>
                            <a:pt x="114" y="487"/>
                          </a:lnTo>
                          <a:cubicBezTo>
                            <a:pt x="102" y="487"/>
                            <a:pt x="93" y="478"/>
                            <a:pt x="93" y="467"/>
                          </a:cubicBezTo>
                          <a:lnTo>
                            <a:pt x="93" y="212"/>
                          </a:lnTo>
                          <a:lnTo>
                            <a:pt x="265" y="56"/>
                          </a:lnTo>
                          <a:lnTo>
                            <a:pt x="436" y="212"/>
                          </a:lnTo>
                          <a:lnTo>
                            <a:pt x="436" y="467"/>
                          </a:lnTo>
                          <a:close/>
                          <a:moveTo>
                            <a:pt x="244" y="134"/>
                          </a:moveTo>
                          <a:lnTo>
                            <a:pt x="244" y="326"/>
                          </a:lnTo>
                          <a:cubicBezTo>
                            <a:pt x="220" y="334"/>
                            <a:pt x="203" y="357"/>
                            <a:pt x="203" y="384"/>
                          </a:cubicBezTo>
                          <a:cubicBezTo>
                            <a:pt x="203" y="418"/>
                            <a:pt x="230" y="446"/>
                            <a:pt x="265" y="446"/>
                          </a:cubicBezTo>
                          <a:cubicBezTo>
                            <a:pt x="299" y="446"/>
                            <a:pt x="326" y="418"/>
                            <a:pt x="326" y="384"/>
                          </a:cubicBezTo>
                          <a:cubicBezTo>
                            <a:pt x="327" y="357"/>
                            <a:pt x="309" y="334"/>
                            <a:pt x="285" y="326"/>
                          </a:cubicBezTo>
                          <a:lnTo>
                            <a:pt x="285" y="289"/>
                          </a:lnTo>
                          <a:lnTo>
                            <a:pt x="326" y="289"/>
                          </a:lnTo>
                          <a:lnTo>
                            <a:pt x="327" y="248"/>
                          </a:lnTo>
                          <a:lnTo>
                            <a:pt x="285" y="248"/>
                          </a:lnTo>
                          <a:lnTo>
                            <a:pt x="285" y="217"/>
                          </a:lnTo>
                          <a:lnTo>
                            <a:pt x="326" y="217"/>
                          </a:lnTo>
                          <a:lnTo>
                            <a:pt x="326" y="175"/>
                          </a:lnTo>
                          <a:lnTo>
                            <a:pt x="285" y="175"/>
                          </a:lnTo>
                          <a:lnTo>
                            <a:pt x="285" y="134"/>
                          </a:lnTo>
                          <a:lnTo>
                            <a:pt x="244" y="134"/>
                          </a:lnTo>
                          <a:close/>
                          <a:moveTo>
                            <a:pt x="265" y="405"/>
                          </a:moveTo>
                          <a:cubicBezTo>
                            <a:pt x="253" y="405"/>
                            <a:pt x="244" y="395"/>
                            <a:pt x="244" y="384"/>
                          </a:cubicBezTo>
                          <a:cubicBezTo>
                            <a:pt x="244" y="373"/>
                            <a:pt x="253" y="363"/>
                            <a:pt x="265" y="363"/>
                          </a:cubicBezTo>
                          <a:cubicBezTo>
                            <a:pt x="276" y="363"/>
                            <a:pt x="285" y="373"/>
                            <a:pt x="285" y="384"/>
                          </a:cubicBezTo>
                          <a:cubicBezTo>
                            <a:pt x="285" y="395"/>
                            <a:pt x="276" y="405"/>
                            <a:pt x="265" y="405"/>
                          </a:cubicBezTo>
                          <a:close/>
                          <a:moveTo>
                            <a:pt x="265" y="405"/>
                          </a:moveTo>
                        </a:path>
                      </a:pathLst>
                    </a:custGeom>
                    <a:solidFill>
                      <a:srgbClr val="FEFEF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0" name="Freeform 21">
                      <a:extLst>
                        <a:ext uri="{FF2B5EF4-FFF2-40B4-BE49-F238E27FC236}">
                          <a16:creationId xmlns:a16="http://schemas.microsoft.com/office/drawing/2014/main" id="{68E22A88-E691-4B36-84C2-28173B371D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83175" y="4578351"/>
                      <a:ext cx="571500" cy="573088"/>
                    </a:xfrm>
                    <a:custGeom>
                      <a:avLst/>
                      <a:gdLst>
                        <a:gd name="T0" fmla="*/ 107 w 1071"/>
                        <a:gd name="T1" fmla="*/ 342 h 1071"/>
                        <a:gd name="T2" fmla="*/ 728 w 1071"/>
                        <a:gd name="T3" fmla="*/ 106 h 1071"/>
                        <a:gd name="T4" fmla="*/ 964 w 1071"/>
                        <a:gd name="T5" fmla="*/ 728 h 1071"/>
                        <a:gd name="T6" fmla="*/ 343 w 1071"/>
                        <a:gd name="T7" fmla="*/ 964 h 1071"/>
                        <a:gd name="T8" fmla="*/ 107 w 1071"/>
                        <a:gd name="T9" fmla="*/ 342 h 1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071" h="1071">
                          <a:moveTo>
                            <a:pt x="107" y="342"/>
                          </a:moveTo>
                          <a:cubicBezTo>
                            <a:pt x="213" y="106"/>
                            <a:pt x="491" y="0"/>
                            <a:pt x="728" y="106"/>
                          </a:cubicBezTo>
                          <a:cubicBezTo>
                            <a:pt x="965" y="213"/>
                            <a:pt x="1071" y="491"/>
                            <a:pt x="964" y="728"/>
                          </a:cubicBezTo>
                          <a:cubicBezTo>
                            <a:pt x="858" y="965"/>
                            <a:pt x="580" y="1071"/>
                            <a:pt x="343" y="964"/>
                          </a:cubicBezTo>
                          <a:cubicBezTo>
                            <a:pt x="106" y="858"/>
                            <a:pt x="0" y="579"/>
                            <a:pt x="107" y="342"/>
                          </a:cubicBezTo>
                          <a:close/>
                        </a:path>
                      </a:pathLst>
                    </a:custGeom>
                    <a:noFill/>
                    <a:ln w="53975" cap="flat">
                      <a:solidFill>
                        <a:srgbClr val="FEFEFE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80237DD-9334-4DFB-8138-2156D4B3F1F2}"/>
                    </a:ext>
                  </a:extLst>
                </p:cNvPr>
                <p:cNvSpPr txBox="1"/>
                <p:nvPr/>
              </p:nvSpPr>
              <p:spPr>
                <a:xfrm>
                  <a:off x="4637147" y="5200444"/>
                  <a:ext cx="1642602" cy="2446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ru-RU" sz="1100" dirty="0">
                      <a:latin typeface="Arial" panose="020B0604020202020204" pitchFamily="34" charset="0"/>
                    </a:rPr>
                    <a:t>Резиденты</a:t>
                  </a:r>
                  <a:endParaRPr lang="ru-RU" sz="1100" dirty="0"/>
                </a:p>
              </p:txBody>
            </p:sp>
          </p:grpSp>
          <p:grpSp>
            <p:nvGrpSpPr>
              <p:cNvPr id="151" name="Группа 150">
                <a:extLst>
                  <a:ext uri="{FF2B5EF4-FFF2-40B4-BE49-F238E27FC236}">
                    <a16:creationId xmlns:a16="http://schemas.microsoft.com/office/drawing/2014/main" id="{573C24F3-7BB0-4364-BAFD-1C01D8100F00}"/>
                  </a:ext>
                </a:extLst>
              </p:cNvPr>
              <p:cNvGrpSpPr/>
              <p:nvPr/>
            </p:nvGrpSpPr>
            <p:grpSpPr>
              <a:xfrm>
                <a:off x="5989409" y="2537044"/>
                <a:ext cx="1667855" cy="3121025"/>
                <a:chOff x="5989409" y="2478988"/>
                <a:chExt cx="1667855" cy="3121025"/>
              </a:xfrm>
            </p:grpSpPr>
            <p:grpSp>
              <p:nvGrpSpPr>
                <p:cNvPr id="112" name="Группа 111">
                  <a:extLst>
                    <a:ext uri="{FF2B5EF4-FFF2-40B4-BE49-F238E27FC236}">
                      <a16:creationId xmlns:a16="http://schemas.microsoft.com/office/drawing/2014/main" id="{A1ED6548-E448-49B7-87E6-941164F12F42}"/>
                    </a:ext>
                  </a:extLst>
                </p:cNvPr>
                <p:cNvGrpSpPr/>
                <p:nvPr/>
              </p:nvGrpSpPr>
              <p:grpSpPr>
                <a:xfrm rot="21241009">
                  <a:off x="5989409" y="2478988"/>
                  <a:ext cx="1589088" cy="3121025"/>
                  <a:chOff x="5997575" y="2568576"/>
                  <a:chExt cx="1589088" cy="3121025"/>
                </a:xfrm>
              </p:grpSpPr>
              <p:sp>
                <p:nvSpPr>
                  <p:cNvPr id="12" name="Freeform 8">
                    <a:extLst>
                      <a:ext uri="{FF2B5EF4-FFF2-40B4-BE49-F238E27FC236}">
                        <a16:creationId xmlns:a16="http://schemas.microsoft.com/office/drawing/2014/main" id="{5E8E3E63-55C9-4353-9B06-7B6F3D4EA8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27738" y="2606676"/>
                    <a:ext cx="1555750" cy="3043238"/>
                  </a:xfrm>
                  <a:custGeom>
                    <a:avLst/>
                    <a:gdLst>
                      <a:gd name="T0" fmla="*/ 646 w 2911"/>
                      <a:gd name="T1" fmla="*/ 0 h 5682"/>
                      <a:gd name="T2" fmla="*/ 2813 w 2911"/>
                      <a:gd name="T3" fmla="*/ 2692 h 5682"/>
                      <a:gd name="T4" fmla="*/ 1079 w 2911"/>
                      <a:gd name="T5" fmla="*/ 5682 h 5682"/>
                      <a:gd name="T6" fmla="*/ 0 w 2911"/>
                      <a:gd name="T7" fmla="*/ 2906 h 5682"/>
                      <a:gd name="T8" fmla="*/ 646 w 2911"/>
                      <a:gd name="T9" fmla="*/ 0 h 56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11" h="5682">
                        <a:moveTo>
                          <a:pt x="646" y="0"/>
                        </a:moveTo>
                        <a:cubicBezTo>
                          <a:pt x="1820" y="352"/>
                          <a:pt x="2714" y="1397"/>
                          <a:pt x="2813" y="2692"/>
                        </a:cubicBezTo>
                        <a:cubicBezTo>
                          <a:pt x="2911" y="3987"/>
                          <a:pt x="2186" y="5155"/>
                          <a:pt x="1079" y="5682"/>
                        </a:cubicBezTo>
                        <a:lnTo>
                          <a:pt x="0" y="2906"/>
                        </a:lnTo>
                        <a:lnTo>
                          <a:pt x="646" y="0"/>
                        </a:lnTo>
                        <a:close/>
                      </a:path>
                    </a:pathLst>
                  </a:custGeom>
                  <a:solidFill>
                    <a:srgbClr val="7E69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3" name="Freeform 9">
                    <a:extLst>
                      <a:ext uri="{FF2B5EF4-FFF2-40B4-BE49-F238E27FC236}">
                        <a16:creationId xmlns:a16="http://schemas.microsoft.com/office/drawing/2014/main" id="{EC91872B-284C-4646-B704-65D6D98AED5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97575" y="2568576"/>
                    <a:ext cx="1589088" cy="3121025"/>
                  </a:xfrm>
                  <a:custGeom>
                    <a:avLst/>
                    <a:gdLst>
                      <a:gd name="T0" fmla="*/ 720 w 2976"/>
                      <a:gd name="T1" fmla="*/ 17 h 5827"/>
                      <a:gd name="T2" fmla="*/ 2251 w 2976"/>
                      <a:gd name="T3" fmla="*/ 1048 h 5827"/>
                      <a:gd name="T4" fmla="*/ 2926 w 2976"/>
                      <a:gd name="T5" fmla="*/ 2758 h 5827"/>
                      <a:gd name="T6" fmla="*/ 2517 w 2976"/>
                      <a:gd name="T7" fmla="*/ 4550 h 5827"/>
                      <a:gd name="T8" fmla="*/ 1161 w 2976"/>
                      <a:gd name="T9" fmla="*/ 5802 h 5827"/>
                      <a:gd name="T10" fmla="*/ 1107 w 2976"/>
                      <a:gd name="T11" fmla="*/ 5827 h 5827"/>
                      <a:gd name="T12" fmla="*/ 0 w 2976"/>
                      <a:gd name="T13" fmla="*/ 2981 h 5827"/>
                      <a:gd name="T14" fmla="*/ 663 w 2976"/>
                      <a:gd name="T15" fmla="*/ 0 h 5827"/>
                      <a:gd name="T16" fmla="*/ 720 w 2976"/>
                      <a:gd name="T17" fmla="*/ 17 h 5827"/>
                      <a:gd name="T18" fmla="*/ 2164 w 2976"/>
                      <a:gd name="T19" fmla="*/ 1117 h 5827"/>
                      <a:gd name="T20" fmla="*/ 745 w 2976"/>
                      <a:gd name="T21" fmla="*/ 141 h 5827"/>
                      <a:gd name="T22" fmla="*/ 116 w 2976"/>
                      <a:gd name="T23" fmla="*/ 2972 h 5827"/>
                      <a:gd name="T24" fmla="*/ 1167 w 2976"/>
                      <a:gd name="T25" fmla="*/ 5675 h 5827"/>
                      <a:gd name="T26" fmla="*/ 2421 w 2976"/>
                      <a:gd name="T27" fmla="*/ 4495 h 5827"/>
                      <a:gd name="T28" fmla="*/ 2815 w 2976"/>
                      <a:gd name="T29" fmla="*/ 2766 h 5827"/>
                      <a:gd name="T30" fmla="*/ 2164 w 2976"/>
                      <a:gd name="T31" fmla="*/ 1117 h 58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976" h="5827">
                        <a:moveTo>
                          <a:pt x="720" y="17"/>
                        </a:moveTo>
                        <a:cubicBezTo>
                          <a:pt x="1327" y="199"/>
                          <a:pt x="1860" y="562"/>
                          <a:pt x="2251" y="1048"/>
                        </a:cubicBezTo>
                        <a:cubicBezTo>
                          <a:pt x="2630" y="1520"/>
                          <a:pt x="2877" y="2108"/>
                          <a:pt x="2926" y="2758"/>
                        </a:cubicBezTo>
                        <a:cubicBezTo>
                          <a:pt x="2976" y="3408"/>
                          <a:pt x="2821" y="4026"/>
                          <a:pt x="2517" y="4550"/>
                        </a:cubicBezTo>
                        <a:cubicBezTo>
                          <a:pt x="2205" y="5090"/>
                          <a:pt x="1733" y="5530"/>
                          <a:pt x="1161" y="5802"/>
                        </a:cubicBezTo>
                        <a:lnTo>
                          <a:pt x="1107" y="5827"/>
                        </a:lnTo>
                        <a:cubicBezTo>
                          <a:pt x="738" y="4878"/>
                          <a:pt x="369" y="3930"/>
                          <a:pt x="0" y="2981"/>
                        </a:cubicBezTo>
                        <a:cubicBezTo>
                          <a:pt x="221" y="1987"/>
                          <a:pt x="442" y="993"/>
                          <a:pt x="663" y="0"/>
                        </a:cubicBezTo>
                        <a:lnTo>
                          <a:pt x="720" y="17"/>
                        </a:lnTo>
                        <a:close/>
                        <a:moveTo>
                          <a:pt x="2164" y="1117"/>
                        </a:moveTo>
                        <a:cubicBezTo>
                          <a:pt x="1799" y="664"/>
                          <a:pt x="1306" y="321"/>
                          <a:pt x="745" y="141"/>
                        </a:cubicBezTo>
                        <a:lnTo>
                          <a:pt x="116" y="2972"/>
                        </a:lnTo>
                        <a:lnTo>
                          <a:pt x="1167" y="5675"/>
                        </a:lnTo>
                        <a:cubicBezTo>
                          <a:pt x="1694" y="5412"/>
                          <a:pt x="2129" y="4998"/>
                          <a:pt x="2421" y="4495"/>
                        </a:cubicBezTo>
                        <a:cubicBezTo>
                          <a:pt x="2714" y="3989"/>
                          <a:pt x="2863" y="3393"/>
                          <a:pt x="2815" y="2766"/>
                        </a:cubicBezTo>
                        <a:cubicBezTo>
                          <a:pt x="2767" y="2139"/>
                          <a:pt x="2530" y="1573"/>
                          <a:pt x="2164" y="1117"/>
                        </a:cubicBezTo>
                        <a:close/>
                      </a:path>
                    </a:pathLst>
                  </a:custGeom>
                  <a:solidFill>
                    <a:srgbClr val="BAC3C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7" name="Группа 106">
                  <a:extLst>
                    <a:ext uri="{FF2B5EF4-FFF2-40B4-BE49-F238E27FC236}">
                      <a16:creationId xmlns:a16="http://schemas.microsoft.com/office/drawing/2014/main" id="{1B1C964B-0E45-4912-B1B3-5D5C76B102BA}"/>
                    </a:ext>
                  </a:extLst>
                </p:cNvPr>
                <p:cNvGrpSpPr/>
                <p:nvPr/>
              </p:nvGrpSpPr>
              <p:grpSpPr>
                <a:xfrm>
                  <a:off x="6484181" y="3511200"/>
                  <a:ext cx="503238" cy="503238"/>
                  <a:chOff x="6521450" y="3597276"/>
                  <a:chExt cx="503238" cy="503238"/>
                </a:xfrm>
              </p:grpSpPr>
              <p:sp>
                <p:nvSpPr>
                  <p:cNvPr id="84" name="Freeform 75">
                    <a:extLst>
                      <a:ext uri="{FF2B5EF4-FFF2-40B4-BE49-F238E27FC236}">
                        <a16:creationId xmlns:a16="http://schemas.microsoft.com/office/drawing/2014/main" id="{DC8B67E9-F392-40F9-A52A-53991E67DF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21450" y="3597276"/>
                    <a:ext cx="503238" cy="503238"/>
                  </a:xfrm>
                  <a:custGeom>
                    <a:avLst/>
                    <a:gdLst>
                      <a:gd name="T0" fmla="*/ 471 w 941"/>
                      <a:gd name="T1" fmla="*/ 0 h 940"/>
                      <a:gd name="T2" fmla="*/ 803 w 941"/>
                      <a:gd name="T3" fmla="*/ 137 h 940"/>
                      <a:gd name="T4" fmla="*/ 941 w 941"/>
                      <a:gd name="T5" fmla="*/ 470 h 940"/>
                      <a:gd name="T6" fmla="*/ 803 w 941"/>
                      <a:gd name="T7" fmla="*/ 803 h 940"/>
                      <a:gd name="T8" fmla="*/ 471 w 941"/>
                      <a:gd name="T9" fmla="*/ 940 h 940"/>
                      <a:gd name="T10" fmla="*/ 138 w 941"/>
                      <a:gd name="T11" fmla="*/ 803 h 940"/>
                      <a:gd name="T12" fmla="*/ 0 w 941"/>
                      <a:gd name="T13" fmla="*/ 470 h 940"/>
                      <a:gd name="T14" fmla="*/ 138 w 941"/>
                      <a:gd name="T15" fmla="*/ 137 h 940"/>
                      <a:gd name="T16" fmla="*/ 471 w 941"/>
                      <a:gd name="T17" fmla="*/ 0 h 9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41" h="940">
                        <a:moveTo>
                          <a:pt x="471" y="0"/>
                        </a:moveTo>
                        <a:cubicBezTo>
                          <a:pt x="601" y="0"/>
                          <a:pt x="718" y="52"/>
                          <a:pt x="803" y="137"/>
                        </a:cubicBezTo>
                        <a:cubicBezTo>
                          <a:pt x="888" y="222"/>
                          <a:pt x="941" y="340"/>
                          <a:pt x="941" y="470"/>
                        </a:cubicBezTo>
                        <a:cubicBezTo>
                          <a:pt x="941" y="600"/>
                          <a:pt x="888" y="717"/>
                          <a:pt x="803" y="803"/>
                        </a:cubicBezTo>
                        <a:cubicBezTo>
                          <a:pt x="718" y="888"/>
                          <a:pt x="601" y="940"/>
                          <a:pt x="471" y="940"/>
                        </a:cubicBezTo>
                        <a:cubicBezTo>
                          <a:pt x="341" y="940"/>
                          <a:pt x="223" y="888"/>
                          <a:pt x="138" y="803"/>
                        </a:cubicBezTo>
                        <a:cubicBezTo>
                          <a:pt x="53" y="717"/>
                          <a:pt x="0" y="600"/>
                          <a:pt x="0" y="470"/>
                        </a:cubicBezTo>
                        <a:cubicBezTo>
                          <a:pt x="0" y="340"/>
                          <a:pt x="53" y="222"/>
                          <a:pt x="138" y="137"/>
                        </a:cubicBezTo>
                        <a:cubicBezTo>
                          <a:pt x="223" y="52"/>
                          <a:pt x="341" y="0"/>
                          <a:pt x="47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85" name="Freeform 76">
                    <a:extLst>
                      <a:ext uri="{FF2B5EF4-FFF2-40B4-BE49-F238E27FC236}">
                        <a16:creationId xmlns:a16="http://schemas.microsoft.com/office/drawing/2014/main" id="{DFF9B435-1216-4A2B-A0E1-27925BF3BD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0025" y="3624263"/>
                    <a:ext cx="447675" cy="449263"/>
                  </a:xfrm>
                  <a:custGeom>
                    <a:avLst/>
                    <a:gdLst>
                      <a:gd name="T0" fmla="*/ 715 w 838"/>
                      <a:gd name="T1" fmla="*/ 123 h 838"/>
                      <a:gd name="T2" fmla="*/ 419 w 838"/>
                      <a:gd name="T3" fmla="*/ 0 h 838"/>
                      <a:gd name="T4" fmla="*/ 122 w 838"/>
                      <a:gd name="T5" fmla="*/ 123 h 838"/>
                      <a:gd name="T6" fmla="*/ 0 w 838"/>
                      <a:gd name="T7" fmla="*/ 419 h 838"/>
                      <a:gd name="T8" fmla="*/ 122 w 838"/>
                      <a:gd name="T9" fmla="*/ 715 h 838"/>
                      <a:gd name="T10" fmla="*/ 419 w 838"/>
                      <a:gd name="T11" fmla="*/ 838 h 838"/>
                      <a:gd name="T12" fmla="*/ 715 w 838"/>
                      <a:gd name="T13" fmla="*/ 715 h 838"/>
                      <a:gd name="T14" fmla="*/ 838 w 838"/>
                      <a:gd name="T15" fmla="*/ 419 h 838"/>
                      <a:gd name="T16" fmla="*/ 715 w 838"/>
                      <a:gd name="T17" fmla="*/ 123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38" h="838">
                        <a:moveTo>
                          <a:pt x="715" y="123"/>
                        </a:moveTo>
                        <a:cubicBezTo>
                          <a:pt x="639" y="47"/>
                          <a:pt x="534" y="0"/>
                          <a:pt x="419" y="0"/>
                        </a:cubicBezTo>
                        <a:cubicBezTo>
                          <a:pt x="303" y="0"/>
                          <a:pt x="198" y="47"/>
                          <a:pt x="122" y="123"/>
                        </a:cubicBezTo>
                        <a:cubicBezTo>
                          <a:pt x="47" y="198"/>
                          <a:pt x="0" y="303"/>
                          <a:pt x="0" y="419"/>
                        </a:cubicBezTo>
                        <a:cubicBezTo>
                          <a:pt x="0" y="535"/>
                          <a:pt x="47" y="639"/>
                          <a:pt x="122" y="715"/>
                        </a:cubicBezTo>
                        <a:cubicBezTo>
                          <a:pt x="198" y="791"/>
                          <a:pt x="303" y="838"/>
                          <a:pt x="419" y="838"/>
                        </a:cubicBezTo>
                        <a:cubicBezTo>
                          <a:pt x="534" y="838"/>
                          <a:pt x="639" y="791"/>
                          <a:pt x="715" y="715"/>
                        </a:cubicBezTo>
                        <a:cubicBezTo>
                          <a:pt x="791" y="639"/>
                          <a:pt x="838" y="535"/>
                          <a:pt x="838" y="419"/>
                        </a:cubicBezTo>
                        <a:cubicBezTo>
                          <a:pt x="838" y="303"/>
                          <a:pt x="791" y="198"/>
                          <a:pt x="715" y="123"/>
                        </a:cubicBezTo>
                        <a:close/>
                      </a:path>
                    </a:pathLst>
                  </a:custGeom>
                  <a:solidFill>
                    <a:srgbClr val="B1A4E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86" name="Freeform 77">
                    <a:extLst>
                      <a:ext uri="{FF2B5EF4-FFF2-40B4-BE49-F238E27FC236}">
                        <a16:creationId xmlns:a16="http://schemas.microsoft.com/office/drawing/2014/main" id="{864D998A-E5B9-4150-8E9A-B9CC99C5315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659563" y="3689351"/>
                    <a:ext cx="220663" cy="317500"/>
                  </a:xfrm>
                  <a:custGeom>
                    <a:avLst/>
                    <a:gdLst>
                      <a:gd name="T0" fmla="*/ 107 w 415"/>
                      <a:gd name="T1" fmla="*/ 423 h 592"/>
                      <a:gd name="T2" fmla="*/ 182 w 415"/>
                      <a:gd name="T3" fmla="*/ 0 h 592"/>
                      <a:gd name="T4" fmla="*/ 55 w 415"/>
                      <a:gd name="T5" fmla="*/ 296 h 592"/>
                      <a:gd name="T6" fmla="*/ 133 w 415"/>
                      <a:gd name="T7" fmla="*/ 32 h 592"/>
                      <a:gd name="T8" fmla="*/ 148 w 415"/>
                      <a:gd name="T9" fmla="*/ 43 h 592"/>
                      <a:gd name="T10" fmla="*/ 58 w 415"/>
                      <a:gd name="T11" fmla="*/ 150 h 592"/>
                      <a:gd name="T12" fmla="*/ 46 w 415"/>
                      <a:gd name="T13" fmla="*/ 158 h 592"/>
                      <a:gd name="T14" fmla="*/ 37 w 415"/>
                      <a:gd name="T15" fmla="*/ 146 h 592"/>
                      <a:gd name="T16" fmla="*/ 192 w 415"/>
                      <a:gd name="T17" fmla="*/ 592 h 592"/>
                      <a:gd name="T18" fmla="*/ 148 w 415"/>
                      <a:gd name="T19" fmla="*/ 571 h 592"/>
                      <a:gd name="T20" fmla="*/ 203 w 415"/>
                      <a:gd name="T21" fmla="*/ 137 h 592"/>
                      <a:gd name="T22" fmla="*/ 267 w 415"/>
                      <a:gd name="T23" fmla="*/ 248 h 592"/>
                      <a:gd name="T24" fmla="*/ 203 w 415"/>
                      <a:gd name="T25" fmla="*/ 137 h 592"/>
                      <a:gd name="T26" fmla="*/ 313 w 415"/>
                      <a:gd name="T27" fmla="*/ 275 h 592"/>
                      <a:gd name="T28" fmla="*/ 203 w 415"/>
                      <a:gd name="T29" fmla="*/ 84 h 592"/>
                      <a:gd name="T30" fmla="*/ 298 w 415"/>
                      <a:gd name="T31" fmla="*/ 211 h 592"/>
                      <a:gd name="T32" fmla="*/ 203 w 415"/>
                      <a:gd name="T33" fmla="*/ 338 h 592"/>
                      <a:gd name="T34" fmla="*/ 277 w 415"/>
                      <a:gd name="T35" fmla="*/ 486 h 592"/>
                      <a:gd name="T36" fmla="*/ 97 w 415"/>
                      <a:gd name="T37" fmla="*/ 497 h 592"/>
                      <a:gd name="T38" fmla="*/ 277 w 415"/>
                      <a:gd name="T39" fmla="*/ 508 h 592"/>
                      <a:gd name="T40" fmla="*/ 298 w 415"/>
                      <a:gd name="T41" fmla="*/ 455 h 592"/>
                      <a:gd name="T42" fmla="*/ 97 w 415"/>
                      <a:gd name="T43" fmla="*/ 444 h 592"/>
                      <a:gd name="T44" fmla="*/ 97 w 415"/>
                      <a:gd name="T45" fmla="*/ 465 h 592"/>
                      <a:gd name="T46" fmla="*/ 298 w 415"/>
                      <a:gd name="T47" fmla="*/ 455 h 592"/>
                      <a:gd name="T48" fmla="*/ 267 w 415"/>
                      <a:gd name="T49" fmla="*/ 529 h 592"/>
                      <a:gd name="T50" fmla="*/ 108 w 415"/>
                      <a:gd name="T51" fmla="*/ 539 h 592"/>
                      <a:gd name="T52" fmla="*/ 267 w 415"/>
                      <a:gd name="T53" fmla="*/ 550 h 592"/>
                      <a:gd name="T54" fmla="*/ 373 w 415"/>
                      <a:gd name="T55" fmla="*/ 247 h 592"/>
                      <a:gd name="T56" fmla="*/ 411 w 415"/>
                      <a:gd name="T57" fmla="*/ 234 h 592"/>
                      <a:gd name="T58" fmla="*/ 414 w 415"/>
                      <a:gd name="T59" fmla="*/ 192 h 592"/>
                      <a:gd name="T60" fmla="*/ 381 w 415"/>
                      <a:gd name="T61" fmla="*/ 184 h 592"/>
                      <a:gd name="T62" fmla="*/ 348 w 415"/>
                      <a:gd name="T63" fmla="*/ 116 h 592"/>
                      <a:gd name="T64" fmla="*/ 366 w 415"/>
                      <a:gd name="T65" fmla="*/ 80 h 592"/>
                      <a:gd name="T66" fmla="*/ 353 w 415"/>
                      <a:gd name="T67" fmla="*/ 62 h 592"/>
                      <a:gd name="T68" fmla="*/ 334 w 415"/>
                      <a:gd name="T69" fmla="*/ 49 h 592"/>
                      <a:gd name="T70" fmla="*/ 298 w 415"/>
                      <a:gd name="T71" fmla="*/ 66 h 592"/>
                      <a:gd name="T72" fmla="*/ 230 w 415"/>
                      <a:gd name="T73" fmla="*/ 33 h 592"/>
                      <a:gd name="T74" fmla="*/ 223 w 415"/>
                      <a:gd name="T75" fmla="*/ 1 h 592"/>
                      <a:gd name="T76" fmla="*/ 203 w 415"/>
                      <a:gd name="T77" fmla="*/ 63 h 592"/>
                      <a:gd name="T78" fmla="*/ 331 w 415"/>
                      <a:gd name="T79" fmla="*/ 285 h 592"/>
                      <a:gd name="T80" fmla="*/ 203 w 415"/>
                      <a:gd name="T81" fmla="*/ 423 h 592"/>
                      <a:gd name="T82" fmla="*/ 225 w 415"/>
                      <a:gd name="T83" fmla="*/ 419 h 592"/>
                      <a:gd name="T84" fmla="*/ 238 w 415"/>
                      <a:gd name="T85" fmla="*/ 381 h 592"/>
                      <a:gd name="T86" fmla="*/ 310 w 415"/>
                      <a:gd name="T87" fmla="*/ 357 h 592"/>
                      <a:gd name="T88" fmla="*/ 338 w 415"/>
                      <a:gd name="T89" fmla="*/ 374 h 592"/>
                      <a:gd name="T90" fmla="*/ 366 w 415"/>
                      <a:gd name="T91" fmla="*/ 346 h 592"/>
                      <a:gd name="T92" fmla="*/ 348 w 415"/>
                      <a:gd name="T93" fmla="*/ 318 h 592"/>
                      <a:gd name="T94" fmla="*/ 373 w 415"/>
                      <a:gd name="T95" fmla="*/ 247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15" h="592">
                        <a:moveTo>
                          <a:pt x="55" y="296"/>
                        </a:moveTo>
                        <a:cubicBezTo>
                          <a:pt x="86" y="331"/>
                          <a:pt x="104" y="376"/>
                          <a:pt x="107" y="423"/>
                        </a:cubicBezTo>
                        <a:lnTo>
                          <a:pt x="182" y="423"/>
                        </a:lnTo>
                        <a:lnTo>
                          <a:pt x="182" y="0"/>
                        </a:lnTo>
                        <a:cubicBezTo>
                          <a:pt x="114" y="4"/>
                          <a:pt x="54" y="46"/>
                          <a:pt x="27" y="109"/>
                        </a:cubicBezTo>
                        <a:cubicBezTo>
                          <a:pt x="0" y="171"/>
                          <a:pt x="11" y="244"/>
                          <a:pt x="55" y="296"/>
                        </a:cubicBezTo>
                        <a:close/>
                        <a:moveTo>
                          <a:pt x="80" y="67"/>
                        </a:moveTo>
                        <a:cubicBezTo>
                          <a:pt x="95" y="52"/>
                          <a:pt x="113" y="40"/>
                          <a:pt x="133" y="32"/>
                        </a:cubicBezTo>
                        <a:cubicBezTo>
                          <a:pt x="137" y="31"/>
                          <a:pt x="141" y="31"/>
                          <a:pt x="144" y="34"/>
                        </a:cubicBezTo>
                        <a:cubicBezTo>
                          <a:pt x="147" y="36"/>
                          <a:pt x="148" y="40"/>
                          <a:pt x="148" y="43"/>
                        </a:cubicBezTo>
                        <a:cubicBezTo>
                          <a:pt x="147" y="47"/>
                          <a:pt x="145" y="50"/>
                          <a:pt x="141" y="52"/>
                        </a:cubicBezTo>
                        <a:cubicBezTo>
                          <a:pt x="99" y="69"/>
                          <a:pt x="68" y="106"/>
                          <a:pt x="58" y="150"/>
                        </a:cubicBezTo>
                        <a:cubicBezTo>
                          <a:pt x="57" y="155"/>
                          <a:pt x="53" y="158"/>
                          <a:pt x="48" y="158"/>
                        </a:cubicBezTo>
                        <a:cubicBezTo>
                          <a:pt x="47" y="158"/>
                          <a:pt x="46" y="158"/>
                          <a:pt x="46" y="158"/>
                        </a:cubicBezTo>
                        <a:cubicBezTo>
                          <a:pt x="43" y="158"/>
                          <a:pt x="40" y="156"/>
                          <a:pt x="39" y="154"/>
                        </a:cubicBezTo>
                        <a:cubicBezTo>
                          <a:pt x="37" y="151"/>
                          <a:pt x="37" y="148"/>
                          <a:pt x="37" y="146"/>
                        </a:cubicBezTo>
                        <a:cubicBezTo>
                          <a:pt x="44" y="116"/>
                          <a:pt x="59" y="89"/>
                          <a:pt x="80" y="67"/>
                        </a:cubicBezTo>
                        <a:close/>
                        <a:moveTo>
                          <a:pt x="192" y="592"/>
                        </a:moveTo>
                        <a:cubicBezTo>
                          <a:pt x="210" y="592"/>
                          <a:pt x="226" y="584"/>
                          <a:pt x="237" y="571"/>
                        </a:cubicBezTo>
                        <a:lnTo>
                          <a:pt x="148" y="571"/>
                        </a:lnTo>
                        <a:cubicBezTo>
                          <a:pt x="159" y="584"/>
                          <a:pt x="175" y="592"/>
                          <a:pt x="192" y="592"/>
                        </a:cubicBezTo>
                        <a:close/>
                        <a:moveTo>
                          <a:pt x="203" y="137"/>
                        </a:moveTo>
                        <a:lnTo>
                          <a:pt x="203" y="285"/>
                        </a:lnTo>
                        <a:cubicBezTo>
                          <a:pt x="230" y="285"/>
                          <a:pt x="254" y="271"/>
                          <a:pt x="267" y="248"/>
                        </a:cubicBezTo>
                        <a:cubicBezTo>
                          <a:pt x="280" y="225"/>
                          <a:pt x="280" y="197"/>
                          <a:pt x="267" y="174"/>
                        </a:cubicBezTo>
                        <a:cubicBezTo>
                          <a:pt x="254" y="151"/>
                          <a:pt x="230" y="137"/>
                          <a:pt x="203" y="137"/>
                        </a:cubicBezTo>
                        <a:close/>
                        <a:moveTo>
                          <a:pt x="203" y="338"/>
                        </a:moveTo>
                        <a:cubicBezTo>
                          <a:pt x="248" y="338"/>
                          <a:pt x="290" y="314"/>
                          <a:pt x="313" y="275"/>
                        </a:cubicBezTo>
                        <a:cubicBezTo>
                          <a:pt x="336" y="236"/>
                          <a:pt x="336" y="187"/>
                          <a:pt x="313" y="148"/>
                        </a:cubicBezTo>
                        <a:cubicBezTo>
                          <a:pt x="290" y="109"/>
                          <a:pt x="248" y="84"/>
                          <a:pt x="203" y="84"/>
                        </a:cubicBezTo>
                        <a:lnTo>
                          <a:pt x="203" y="116"/>
                        </a:lnTo>
                        <a:cubicBezTo>
                          <a:pt x="256" y="116"/>
                          <a:pt x="298" y="159"/>
                          <a:pt x="298" y="211"/>
                        </a:cubicBezTo>
                        <a:cubicBezTo>
                          <a:pt x="298" y="264"/>
                          <a:pt x="256" y="307"/>
                          <a:pt x="203" y="307"/>
                        </a:cubicBezTo>
                        <a:lnTo>
                          <a:pt x="203" y="338"/>
                        </a:lnTo>
                        <a:close/>
                        <a:moveTo>
                          <a:pt x="288" y="497"/>
                        </a:moveTo>
                        <a:cubicBezTo>
                          <a:pt x="288" y="491"/>
                          <a:pt x="283" y="486"/>
                          <a:pt x="277" y="486"/>
                        </a:cubicBezTo>
                        <a:lnTo>
                          <a:pt x="108" y="486"/>
                        </a:lnTo>
                        <a:cubicBezTo>
                          <a:pt x="102" y="486"/>
                          <a:pt x="97" y="491"/>
                          <a:pt x="97" y="497"/>
                        </a:cubicBezTo>
                        <a:cubicBezTo>
                          <a:pt x="97" y="503"/>
                          <a:pt x="102" y="508"/>
                          <a:pt x="108" y="508"/>
                        </a:cubicBezTo>
                        <a:lnTo>
                          <a:pt x="277" y="508"/>
                        </a:lnTo>
                        <a:cubicBezTo>
                          <a:pt x="283" y="508"/>
                          <a:pt x="288" y="503"/>
                          <a:pt x="288" y="497"/>
                        </a:cubicBezTo>
                        <a:close/>
                        <a:moveTo>
                          <a:pt x="298" y="455"/>
                        </a:moveTo>
                        <a:cubicBezTo>
                          <a:pt x="298" y="449"/>
                          <a:pt x="294" y="444"/>
                          <a:pt x="288" y="444"/>
                        </a:cubicBezTo>
                        <a:lnTo>
                          <a:pt x="97" y="444"/>
                        </a:lnTo>
                        <a:cubicBezTo>
                          <a:pt x="91" y="444"/>
                          <a:pt x="87" y="449"/>
                          <a:pt x="87" y="455"/>
                        </a:cubicBezTo>
                        <a:cubicBezTo>
                          <a:pt x="87" y="461"/>
                          <a:pt x="91" y="465"/>
                          <a:pt x="97" y="465"/>
                        </a:cubicBezTo>
                        <a:lnTo>
                          <a:pt x="288" y="465"/>
                        </a:lnTo>
                        <a:cubicBezTo>
                          <a:pt x="294" y="465"/>
                          <a:pt x="298" y="461"/>
                          <a:pt x="298" y="455"/>
                        </a:cubicBezTo>
                        <a:close/>
                        <a:moveTo>
                          <a:pt x="277" y="539"/>
                        </a:moveTo>
                        <a:cubicBezTo>
                          <a:pt x="277" y="533"/>
                          <a:pt x="272" y="529"/>
                          <a:pt x="267" y="529"/>
                        </a:cubicBezTo>
                        <a:lnTo>
                          <a:pt x="118" y="529"/>
                        </a:lnTo>
                        <a:cubicBezTo>
                          <a:pt x="113" y="529"/>
                          <a:pt x="108" y="533"/>
                          <a:pt x="108" y="539"/>
                        </a:cubicBezTo>
                        <a:cubicBezTo>
                          <a:pt x="108" y="545"/>
                          <a:pt x="113" y="550"/>
                          <a:pt x="118" y="550"/>
                        </a:cubicBezTo>
                        <a:lnTo>
                          <a:pt x="267" y="550"/>
                        </a:lnTo>
                        <a:cubicBezTo>
                          <a:pt x="272" y="550"/>
                          <a:pt x="277" y="545"/>
                          <a:pt x="277" y="539"/>
                        </a:cubicBezTo>
                        <a:close/>
                        <a:moveTo>
                          <a:pt x="373" y="247"/>
                        </a:moveTo>
                        <a:cubicBezTo>
                          <a:pt x="374" y="242"/>
                          <a:pt x="377" y="239"/>
                          <a:pt x="381" y="238"/>
                        </a:cubicBezTo>
                        <a:lnTo>
                          <a:pt x="411" y="234"/>
                        </a:lnTo>
                        <a:cubicBezTo>
                          <a:pt x="412" y="233"/>
                          <a:pt x="413" y="232"/>
                          <a:pt x="414" y="231"/>
                        </a:cubicBezTo>
                        <a:cubicBezTo>
                          <a:pt x="415" y="218"/>
                          <a:pt x="415" y="205"/>
                          <a:pt x="414" y="192"/>
                        </a:cubicBezTo>
                        <a:cubicBezTo>
                          <a:pt x="413" y="190"/>
                          <a:pt x="412" y="189"/>
                          <a:pt x="411" y="189"/>
                        </a:cubicBezTo>
                        <a:lnTo>
                          <a:pt x="381" y="184"/>
                        </a:lnTo>
                        <a:cubicBezTo>
                          <a:pt x="377" y="184"/>
                          <a:pt x="374" y="180"/>
                          <a:pt x="373" y="176"/>
                        </a:cubicBezTo>
                        <a:cubicBezTo>
                          <a:pt x="368" y="155"/>
                          <a:pt x="360" y="134"/>
                          <a:pt x="348" y="116"/>
                        </a:cubicBezTo>
                        <a:cubicBezTo>
                          <a:pt x="346" y="113"/>
                          <a:pt x="346" y="108"/>
                          <a:pt x="348" y="104"/>
                        </a:cubicBezTo>
                        <a:lnTo>
                          <a:pt x="366" y="80"/>
                        </a:lnTo>
                        <a:cubicBezTo>
                          <a:pt x="367" y="79"/>
                          <a:pt x="367" y="77"/>
                          <a:pt x="366" y="76"/>
                        </a:cubicBezTo>
                        <a:cubicBezTo>
                          <a:pt x="362" y="71"/>
                          <a:pt x="357" y="66"/>
                          <a:pt x="353" y="62"/>
                        </a:cubicBezTo>
                        <a:cubicBezTo>
                          <a:pt x="348" y="57"/>
                          <a:pt x="343" y="53"/>
                          <a:pt x="338" y="48"/>
                        </a:cubicBezTo>
                        <a:cubicBezTo>
                          <a:pt x="337" y="48"/>
                          <a:pt x="335" y="48"/>
                          <a:pt x="334" y="49"/>
                        </a:cubicBezTo>
                        <a:lnTo>
                          <a:pt x="310" y="66"/>
                        </a:lnTo>
                        <a:cubicBezTo>
                          <a:pt x="306" y="69"/>
                          <a:pt x="302" y="69"/>
                          <a:pt x="298" y="66"/>
                        </a:cubicBezTo>
                        <a:cubicBezTo>
                          <a:pt x="280" y="54"/>
                          <a:pt x="260" y="46"/>
                          <a:pt x="238" y="42"/>
                        </a:cubicBezTo>
                        <a:cubicBezTo>
                          <a:pt x="234" y="41"/>
                          <a:pt x="231" y="37"/>
                          <a:pt x="230" y="33"/>
                        </a:cubicBezTo>
                        <a:lnTo>
                          <a:pt x="225" y="3"/>
                        </a:lnTo>
                        <a:cubicBezTo>
                          <a:pt x="225" y="2"/>
                          <a:pt x="224" y="1"/>
                          <a:pt x="223" y="1"/>
                        </a:cubicBezTo>
                        <a:cubicBezTo>
                          <a:pt x="216" y="0"/>
                          <a:pt x="210" y="0"/>
                          <a:pt x="203" y="0"/>
                        </a:cubicBezTo>
                        <a:lnTo>
                          <a:pt x="203" y="63"/>
                        </a:lnTo>
                        <a:cubicBezTo>
                          <a:pt x="256" y="63"/>
                          <a:pt x="305" y="91"/>
                          <a:pt x="331" y="137"/>
                        </a:cubicBezTo>
                        <a:cubicBezTo>
                          <a:pt x="358" y="183"/>
                          <a:pt x="358" y="240"/>
                          <a:pt x="331" y="285"/>
                        </a:cubicBezTo>
                        <a:cubicBezTo>
                          <a:pt x="305" y="331"/>
                          <a:pt x="256" y="359"/>
                          <a:pt x="203" y="359"/>
                        </a:cubicBezTo>
                        <a:lnTo>
                          <a:pt x="203" y="423"/>
                        </a:lnTo>
                        <a:cubicBezTo>
                          <a:pt x="210" y="423"/>
                          <a:pt x="216" y="423"/>
                          <a:pt x="223" y="422"/>
                        </a:cubicBezTo>
                        <a:cubicBezTo>
                          <a:pt x="224" y="422"/>
                          <a:pt x="225" y="421"/>
                          <a:pt x="225" y="419"/>
                        </a:cubicBezTo>
                        <a:lnTo>
                          <a:pt x="230" y="390"/>
                        </a:lnTo>
                        <a:cubicBezTo>
                          <a:pt x="231" y="385"/>
                          <a:pt x="234" y="382"/>
                          <a:pt x="238" y="381"/>
                        </a:cubicBezTo>
                        <a:cubicBezTo>
                          <a:pt x="260" y="377"/>
                          <a:pt x="280" y="368"/>
                          <a:pt x="298" y="356"/>
                        </a:cubicBezTo>
                        <a:cubicBezTo>
                          <a:pt x="302" y="354"/>
                          <a:pt x="306" y="354"/>
                          <a:pt x="310" y="357"/>
                        </a:cubicBezTo>
                        <a:lnTo>
                          <a:pt x="334" y="374"/>
                        </a:lnTo>
                        <a:cubicBezTo>
                          <a:pt x="335" y="375"/>
                          <a:pt x="337" y="375"/>
                          <a:pt x="338" y="374"/>
                        </a:cubicBezTo>
                        <a:cubicBezTo>
                          <a:pt x="344" y="369"/>
                          <a:pt x="348" y="365"/>
                          <a:pt x="353" y="361"/>
                        </a:cubicBezTo>
                        <a:cubicBezTo>
                          <a:pt x="358" y="356"/>
                          <a:pt x="362" y="351"/>
                          <a:pt x="366" y="346"/>
                        </a:cubicBezTo>
                        <a:cubicBezTo>
                          <a:pt x="367" y="345"/>
                          <a:pt x="367" y="344"/>
                          <a:pt x="366" y="343"/>
                        </a:cubicBezTo>
                        <a:lnTo>
                          <a:pt x="348" y="318"/>
                        </a:lnTo>
                        <a:cubicBezTo>
                          <a:pt x="346" y="315"/>
                          <a:pt x="346" y="310"/>
                          <a:pt x="348" y="306"/>
                        </a:cubicBezTo>
                        <a:cubicBezTo>
                          <a:pt x="360" y="288"/>
                          <a:pt x="368" y="268"/>
                          <a:pt x="373" y="24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41033E35-2CDB-4B84-9787-653BFFDCE2DD}"/>
                    </a:ext>
                  </a:extLst>
                </p:cNvPr>
                <p:cNvSpPr txBox="1"/>
                <p:nvPr/>
              </p:nvSpPr>
              <p:spPr>
                <a:xfrm>
                  <a:off x="6014662" y="4014803"/>
                  <a:ext cx="1642602" cy="5493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ru-RU" sz="1100" dirty="0">
                      <a:latin typeface="Arial" panose="020B0604020202020204" pitchFamily="34" charset="0"/>
                    </a:rPr>
                    <a:t>Научно-</a:t>
                  </a: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100" dirty="0">
                      <a:latin typeface="Arial" panose="020B0604020202020204" pitchFamily="34" charset="0"/>
                    </a:rPr>
                    <a:t>производственные</a:t>
                  </a:r>
                  <a:endParaRPr lang="ru-RU" sz="1100" b="0" i="0" u="none" strike="noStrike" dirty="0">
                    <a:effectLst/>
                    <a:latin typeface="Arial" panose="020B0604020202020204" pitchFamily="34" charset="0"/>
                  </a:endParaRPr>
                </a:p>
                <a:p>
                  <a:pPr algn="ctr">
                    <a:lnSpc>
                      <a:spcPct val="90000"/>
                    </a:lnSpc>
                  </a:pPr>
                  <a:r>
                    <a:rPr lang="ru-RU" sz="1100" dirty="0">
                      <a:latin typeface="Arial" panose="020B0604020202020204" pitchFamily="34" charset="0"/>
                    </a:rPr>
                    <a:t>подразделения</a:t>
                  </a:r>
                  <a:endParaRPr lang="ru-RU" sz="1100" dirty="0"/>
                </a:p>
              </p:txBody>
            </p:sp>
          </p:grp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61AECE24-C985-4F9C-8D4C-360786E9597C}"/>
                </a:ext>
              </a:extLst>
            </p:cNvPr>
            <p:cNvGrpSpPr/>
            <p:nvPr/>
          </p:nvGrpSpPr>
          <p:grpSpPr>
            <a:xfrm>
              <a:off x="3354481" y="1806711"/>
              <a:ext cx="5133975" cy="4848225"/>
              <a:chOff x="3354481" y="1806711"/>
              <a:chExt cx="5133975" cy="4848225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7F4B9CEA-C8A4-4F28-8252-7D26DDE4B936}"/>
                  </a:ext>
                </a:extLst>
              </p:cNvPr>
              <p:cNvGrpSpPr/>
              <p:nvPr/>
            </p:nvGrpSpPr>
            <p:grpSpPr>
              <a:xfrm rot="21241009">
                <a:off x="3531140" y="1806711"/>
                <a:ext cx="4602163" cy="4848225"/>
                <a:chOff x="3530600" y="1738313"/>
                <a:chExt cx="4602163" cy="4848225"/>
              </a:xfrm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D97143AF-E6ED-4395-975E-DB55A5346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4950" y="2233613"/>
                  <a:ext cx="3763963" cy="3730625"/>
                </a:xfrm>
                <a:custGeom>
                  <a:avLst/>
                  <a:gdLst>
                    <a:gd name="T0" fmla="*/ 59 w 7045"/>
                    <a:gd name="T1" fmla="*/ 3703 h 6964"/>
                    <a:gd name="T2" fmla="*/ 3077 w 7045"/>
                    <a:gd name="T3" fmla="*/ 210 h 6964"/>
                    <a:gd name="T4" fmla="*/ 6836 w 7045"/>
                    <a:gd name="T5" fmla="*/ 3209 h 6964"/>
                    <a:gd name="T6" fmla="*/ 3872 w 7045"/>
                    <a:gd name="T7" fmla="*/ 6964 h 6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045" h="6964">
                      <a:moveTo>
                        <a:pt x="59" y="3703"/>
                      </a:moveTo>
                      <a:cubicBezTo>
                        <a:pt x="0" y="1929"/>
                        <a:pt x="1314" y="408"/>
                        <a:pt x="3077" y="210"/>
                      </a:cubicBezTo>
                      <a:cubicBezTo>
                        <a:pt x="4943" y="0"/>
                        <a:pt x="6626" y="1343"/>
                        <a:pt x="6836" y="3209"/>
                      </a:cubicBezTo>
                      <a:cubicBezTo>
                        <a:pt x="7045" y="5061"/>
                        <a:pt x="5722" y="6737"/>
                        <a:pt x="3872" y="6964"/>
                      </a:cubicBezTo>
                    </a:path>
                  </a:pathLst>
                </a:custGeom>
                <a:noFill/>
                <a:ln w="26988" cap="flat">
                  <a:solidFill>
                    <a:srgbClr val="BAC3C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4" name="Freeform 55">
                  <a:extLst>
                    <a:ext uri="{FF2B5EF4-FFF2-40B4-BE49-F238E27FC236}">
                      <a16:creationId xmlns:a16="http://schemas.microsoft.com/office/drawing/2014/main" id="{ABA8314E-919B-4766-83E5-77A9B2A10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4088" y="2060576"/>
                  <a:ext cx="3368675" cy="4256088"/>
                </a:xfrm>
                <a:custGeom>
                  <a:avLst/>
                  <a:gdLst>
                    <a:gd name="T0" fmla="*/ 2802 w 6305"/>
                    <a:gd name="T1" fmla="*/ 0 h 7948"/>
                    <a:gd name="T2" fmla="*/ 6060 w 6305"/>
                    <a:gd name="T3" fmla="*/ 3463 h 7948"/>
                    <a:gd name="T4" fmla="*/ 2563 w 6305"/>
                    <a:gd name="T5" fmla="*/ 7847 h 7948"/>
                    <a:gd name="T6" fmla="*/ 0 w 6305"/>
                    <a:gd name="T7" fmla="*/ 7258 h 7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05" h="7948">
                      <a:moveTo>
                        <a:pt x="2802" y="0"/>
                      </a:moveTo>
                      <a:cubicBezTo>
                        <a:pt x="4537" y="303"/>
                        <a:pt x="5863" y="1713"/>
                        <a:pt x="6060" y="3463"/>
                      </a:cubicBezTo>
                      <a:cubicBezTo>
                        <a:pt x="6305" y="5639"/>
                        <a:pt x="4739" y="7602"/>
                        <a:pt x="2563" y="7847"/>
                      </a:cubicBezTo>
                      <a:cubicBezTo>
                        <a:pt x="1666" y="7948"/>
                        <a:pt x="762" y="7740"/>
                        <a:pt x="0" y="7258"/>
                      </a:cubicBezTo>
                    </a:path>
                  </a:pathLst>
                </a:custGeom>
                <a:noFill/>
                <a:ln w="26988" cap="flat">
                  <a:solidFill>
                    <a:srgbClr val="BAC3C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5" name="Freeform 56">
                  <a:extLst>
                    <a:ext uri="{FF2B5EF4-FFF2-40B4-BE49-F238E27FC236}">
                      <a16:creationId xmlns:a16="http://schemas.microsoft.com/office/drawing/2014/main" id="{F10FD5AE-7ABF-403D-9170-E80BDBA072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5238" y="4489451"/>
                  <a:ext cx="411163" cy="955675"/>
                </a:xfrm>
                <a:custGeom>
                  <a:avLst/>
                  <a:gdLst>
                    <a:gd name="T0" fmla="*/ 769 w 769"/>
                    <a:gd name="T1" fmla="*/ 1785 h 1785"/>
                    <a:gd name="T2" fmla="*/ 0 w 769"/>
                    <a:gd name="T3" fmla="*/ 0 h 1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69" h="1785">
                      <a:moveTo>
                        <a:pt x="769" y="1785"/>
                      </a:moveTo>
                      <a:cubicBezTo>
                        <a:pt x="369" y="1263"/>
                        <a:pt x="104" y="650"/>
                        <a:pt x="0" y="0"/>
                      </a:cubicBezTo>
                    </a:path>
                  </a:pathLst>
                </a:custGeom>
                <a:noFill/>
                <a:ln w="26988" cap="flat">
                  <a:solidFill>
                    <a:srgbClr val="BAC3C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6" name="Freeform 57">
                  <a:extLst>
                    <a:ext uri="{FF2B5EF4-FFF2-40B4-BE49-F238E27FC236}">
                      <a16:creationId xmlns:a16="http://schemas.microsoft.com/office/drawing/2014/main" id="{F77C4A00-C770-4779-8C70-4D149A5F5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0600" y="4152901"/>
                  <a:ext cx="392113" cy="1308100"/>
                </a:xfrm>
                <a:custGeom>
                  <a:avLst/>
                  <a:gdLst>
                    <a:gd name="T0" fmla="*/ 734 w 734"/>
                    <a:gd name="T1" fmla="*/ 2442 h 2442"/>
                    <a:gd name="T2" fmla="*/ 28 w 734"/>
                    <a:gd name="T3" fmla="*/ 495 h 2442"/>
                    <a:gd name="T4" fmla="*/ 0 w 734"/>
                    <a:gd name="T5" fmla="*/ 0 h 2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34" h="2442">
                      <a:moveTo>
                        <a:pt x="734" y="2442"/>
                      </a:moveTo>
                      <a:cubicBezTo>
                        <a:pt x="348" y="1858"/>
                        <a:pt x="106" y="1191"/>
                        <a:pt x="28" y="495"/>
                      </a:cubicBezTo>
                      <a:cubicBezTo>
                        <a:pt x="9" y="331"/>
                        <a:pt x="0" y="166"/>
                        <a:pt x="0" y="0"/>
                      </a:cubicBezTo>
                    </a:path>
                  </a:pathLst>
                </a:custGeom>
                <a:noFill/>
                <a:ln w="26988" cap="flat">
                  <a:solidFill>
                    <a:srgbClr val="BAC3C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7" name="Freeform 58">
                  <a:extLst>
                    <a:ext uri="{FF2B5EF4-FFF2-40B4-BE49-F238E27FC236}">
                      <a16:creationId xmlns:a16="http://schemas.microsoft.com/office/drawing/2014/main" id="{D004CE97-FF58-41CC-8F4E-DD85D16FC5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7200" y="5872163"/>
                  <a:ext cx="2643188" cy="714375"/>
                </a:xfrm>
                <a:custGeom>
                  <a:avLst/>
                  <a:gdLst>
                    <a:gd name="T0" fmla="*/ 4947 w 4947"/>
                    <a:gd name="T1" fmla="*/ 789 h 1335"/>
                    <a:gd name="T2" fmla="*/ 3544 w 4947"/>
                    <a:gd name="T3" fmla="*/ 1189 h 1335"/>
                    <a:gd name="T4" fmla="*/ 0 w 4947"/>
                    <a:gd name="T5" fmla="*/ 0 h 1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947" h="1335">
                      <a:moveTo>
                        <a:pt x="4947" y="789"/>
                      </a:moveTo>
                      <a:cubicBezTo>
                        <a:pt x="4505" y="999"/>
                        <a:pt x="4031" y="1134"/>
                        <a:pt x="3544" y="1189"/>
                      </a:cubicBezTo>
                      <a:cubicBezTo>
                        <a:pt x="2245" y="1335"/>
                        <a:pt x="948" y="900"/>
                        <a:pt x="0" y="0"/>
                      </a:cubicBezTo>
                    </a:path>
                  </a:pathLst>
                </a:custGeom>
                <a:noFill/>
                <a:ln w="26988" cap="flat">
                  <a:solidFill>
                    <a:srgbClr val="BAC3C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8" name="Freeform 59">
                  <a:extLst>
                    <a:ext uri="{FF2B5EF4-FFF2-40B4-BE49-F238E27FC236}">
                      <a16:creationId xmlns:a16="http://schemas.microsoft.com/office/drawing/2014/main" id="{55EFAA70-0CBE-4464-A273-62ADA399D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2350" y="1743076"/>
                  <a:ext cx="2157413" cy="306388"/>
                </a:xfrm>
                <a:custGeom>
                  <a:avLst/>
                  <a:gdLst>
                    <a:gd name="T0" fmla="*/ 0 w 4037"/>
                    <a:gd name="T1" fmla="*/ 544 h 572"/>
                    <a:gd name="T2" fmla="*/ 1496 w 4037"/>
                    <a:gd name="T3" fmla="*/ 99 h 572"/>
                    <a:gd name="T4" fmla="*/ 4037 w 4037"/>
                    <a:gd name="T5" fmla="*/ 572 h 5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37" h="572">
                      <a:moveTo>
                        <a:pt x="0" y="544"/>
                      </a:moveTo>
                      <a:cubicBezTo>
                        <a:pt x="469" y="308"/>
                        <a:pt x="975" y="157"/>
                        <a:pt x="1496" y="99"/>
                      </a:cubicBezTo>
                      <a:cubicBezTo>
                        <a:pt x="2371" y="0"/>
                        <a:pt x="3256" y="165"/>
                        <a:pt x="4037" y="572"/>
                      </a:cubicBezTo>
                    </a:path>
                  </a:pathLst>
                </a:custGeom>
                <a:noFill/>
                <a:ln w="26988" cap="flat">
                  <a:solidFill>
                    <a:srgbClr val="BAC3C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9" name="Freeform 60">
                  <a:extLst>
                    <a:ext uri="{FF2B5EF4-FFF2-40B4-BE49-F238E27FC236}">
                      <a16:creationId xmlns:a16="http://schemas.microsoft.com/office/drawing/2014/main" id="{7A96ED28-BD8A-4C4E-988C-91AB1F574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0125" y="4659313"/>
                  <a:ext cx="119063" cy="119063"/>
                </a:xfrm>
                <a:custGeom>
                  <a:avLst/>
                  <a:gdLst>
                    <a:gd name="T0" fmla="*/ 99 w 222"/>
                    <a:gd name="T1" fmla="*/ 7 h 222"/>
                    <a:gd name="T2" fmla="*/ 215 w 222"/>
                    <a:gd name="T3" fmla="*/ 100 h 222"/>
                    <a:gd name="T4" fmla="*/ 123 w 222"/>
                    <a:gd name="T5" fmla="*/ 216 h 222"/>
                    <a:gd name="T6" fmla="*/ 7 w 222"/>
                    <a:gd name="T7" fmla="*/ 123 h 222"/>
                    <a:gd name="T8" fmla="*/ 99 w 222"/>
                    <a:gd name="T9" fmla="*/ 7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2" h="222">
                      <a:moveTo>
                        <a:pt x="99" y="7"/>
                      </a:moveTo>
                      <a:cubicBezTo>
                        <a:pt x="157" y="0"/>
                        <a:pt x="209" y="42"/>
                        <a:pt x="215" y="100"/>
                      </a:cubicBezTo>
                      <a:cubicBezTo>
                        <a:pt x="222" y="157"/>
                        <a:pt x="180" y="209"/>
                        <a:pt x="123" y="216"/>
                      </a:cubicBezTo>
                      <a:cubicBezTo>
                        <a:pt x="65" y="222"/>
                        <a:pt x="13" y="181"/>
                        <a:pt x="7" y="123"/>
                      </a:cubicBezTo>
                      <a:cubicBezTo>
                        <a:pt x="0" y="65"/>
                        <a:pt x="42" y="13"/>
                        <a:pt x="99" y="7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70" name="Freeform 61">
                  <a:extLst>
                    <a:ext uri="{FF2B5EF4-FFF2-40B4-BE49-F238E27FC236}">
                      <a16:creationId xmlns:a16="http://schemas.microsoft.com/office/drawing/2014/main" id="{B5CE5D56-FEF1-42D8-8F3F-D3CF4589F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42263" y="3856038"/>
                  <a:ext cx="119063" cy="117475"/>
                </a:xfrm>
                <a:custGeom>
                  <a:avLst/>
                  <a:gdLst>
                    <a:gd name="T0" fmla="*/ 99 w 222"/>
                    <a:gd name="T1" fmla="*/ 6 h 221"/>
                    <a:gd name="T2" fmla="*/ 215 w 222"/>
                    <a:gd name="T3" fmla="*/ 99 h 221"/>
                    <a:gd name="T4" fmla="*/ 123 w 222"/>
                    <a:gd name="T5" fmla="*/ 215 h 221"/>
                    <a:gd name="T6" fmla="*/ 7 w 222"/>
                    <a:gd name="T7" fmla="*/ 122 h 221"/>
                    <a:gd name="T8" fmla="*/ 99 w 222"/>
                    <a:gd name="T9" fmla="*/ 6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2" h="221">
                      <a:moveTo>
                        <a:pt x="99" y="6"/>
                      </a:moveTo>
                      <a:cubicBezTo>
                        <a:pt x="157" y="0"/>
                        <a:pt x="209" y="41"/>
                        <a:pt x="215" y="99"/>
                      </a:cubicBezTo>
                      <a:cubicBezTo>
                        <a:pt x="222" y="157"/>
                        <a:pt x="180" y="208"/>
                        <a:pt x="123" y="215"/>
                      </a:cubicBezTo>
                      <a:cubicBezTo>
                        <a:pt x="65" y="221"/>
                        <a:pt x="13" y="180"/>
                        <a:pt x="7" y="122"/>
                      </a:cubicBezTo>
                      <a:cubicBezTo>
                        <a:pt x="0" y="65"/>
                        <a:pt x="42" y="13"/>
                        <a:pt x="99" y="6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78" name="Freeform 69">
                  <a:extLst>
                    <a:ext uri="{FF2B5EF4-FFF2-40B4-BE49-F238E27FC236}">
                      <a16:creationId xmlns:a16="http://schemas.microsoft.com/office/drawing/2014/main" id="{8AD87E93-4749-4EE1-83CB-C46D470B2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8225" y="1738313"/>
                  <a:ext cx="117475" cy="119063"/>
                </a:xfrm>
                <a:custGeom>
                  <a:avLst/>
                  <a:gdLst>
                    <a:gd name="T0" fmla="*/ 99 w 221"/>
                    <a:gd name="T1" fmla="*/ 7 h 222"/>
                    <a:gd name="T2" fmla="*/ 215 w 221"/>
                    <a:gd name="T3" fmla="*/ 99 h 222"/>
                    <a:gd name="T4" fmla="*/ 122 w 221"/>
                    <a:gd name="T5" fmla="*/ 215 h 222"/>
                    <a:gd name="T6" fmla="*/ 6 w 221"/>
                    <a:gd name="T7" fmla="*/ 123 h 222"/>
                    <a:gd name="T8" fmla="*/ 99 w 221"/>
                    <a:gd name="T9" fmla="*/ 7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222">
                      <a:moveTo>
                        <a:pt x="99" y="7"/>
                      </a:moveTo>
                      <a:cubicBezTo>
                        <a:pt x="156" y="0"/>
                        <a:pt x="208" y="42"/>
                        <a:pt x="215" y="99"/>
                      </a:cubicBezTo>
                      <a:cubicBezTo>
                        <a:pt x="221" y="157"/>
                        <a:pt x="180" y="209"/>
                        <a:pt x="122" y="215"/>
                      </a:cubicBezTo>
                      <a:cubicBezTo>
                        <a:pt x="65" y="222"/>
                        <a:pt x="13" y="180"/>
                        <a:pt x="6" y="123"/>
                      </a:cubicBezTo>
                      <a:cubicBezTo>
                        <a:pt x="0" y="65"/>
                        <a:pt x="41" y="13"/>
                        <a:pt x="99" y="7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79" name="Freeform 70">
                  <a:extLst>
                    <a:ext uri="{FF2B5EF4-FFF2-40B4-BE49-F238E27FC236}">
                      <a16:creationId xmlns:a16="http://schemas.microsoft.com/office/drawing/2014/main" id="{6C3BA265-50E0-425D-85EC-C45F6E589D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2975" y="5176838"/>
                  <a:ext cx="117475" cy="119063"/>
                </a:xfrm>
                <a:custGeom>
                  <a:avLst/>
                  <a:gdLst>
                    <a:gd name="T0" fmla="*/ 99 w 222"/>
                    <a:gd name="T1" fmla="*/ 7 h 222"/>
                    <a:gd name="T2" fmla="*/ 215 w 222"/>
                    <a:gd name="T3" fmla="*/ 99 h 222"/>
                    <a:gd name="T4" fmla="*/ 122 w 222"/>
                    <a:gd name="T5" fmla="*/ 215 h 222"/>
                    <a:gd name="T6" fmla="*/ 6 w 222"/>
                    <a:gd name="T7" fmla="*/ 123 h 222"/>
                    <a:gd name="T8" fmla="*/ 99 w 222"/>
                    <a:gd name="T9" fmla="*/ 7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2" h="222">
                      <a:moveTo>
                        <a:pt x="99" y="7"/>
                      </a:moveTo>
                      <a:cubicBezTo>
                        <a:pt x="157" y="0"/>
                        <a:pt x="209" y="42"/>
                        <a:pt x="215" y="99"/>
                      </a:cubicBezTo>
                      <a:cubicBezTo>
                        <a:pt x="222" y="157"/>
                        <a:pt x="180" y="209"/>
                        <a:pt x="122" y="215"/>
                      </a:cubicBezTo>
                      <a:cubicBezTo>
                        <a:pt x="65" y="222"/>
                        <a:pt x="13" y="180"/>
                        <a:pt x="6" y="123"/>
                      </a:cubicBezTo>
                      <a:cubicBezTo>
                        <a:pt x="0" y="65"/>
                        <a:pt x="41" y="13"/>
                        <a:pt x="99" y="7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80" name="Freeform 71">
                  <a:extLst>
                    <a:ext uri="{FF2B5EF4-FFF2-40B4-BE49-F238E27FC236}">
                      <a16:creationId xmlns:a16="http://schemas.microsoft.com/office/drawing/2014/main" id="{5B98A71B-58B6-4B95-92B5-BB3B576C1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6788" y="6454776"/>
                  <a:ext cx="119063" cy="119063"/>
                </a:xfrm>
                <a:custGeom>
                  <a:avLst/>
                  <a:gdLst>
                    <a:gd name="T0" fmla="*/ 100 w 222"/>
                    <a:gd name="T1" fmla="*/ 7 h 222"/>
                    <a:gd name="T2" fmla="*/ 216 w 222"/>
                    <a:gd name="T3" fmla="*/ 99 h 222"/>
                    <a:gd name="T4" fmla="*/ 123 w 222"/>
                    <a:gd name="T5" fmla="*/ 215 h 222"/>
                    <a:gd name="T6" fmla="*/ 7 w 222"/>
                    <a:gd name="T7" fmla="*/ 123 h 222"/>
                    <a:gd name="T8" fmla="*/ 100 w 222"/>
                    <a:gd name="T9" fmla="*/ 7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2" h="222">
                      <a:moveTo>
                        <a:pt x="100" y="7"/>
                      </a:moveTo>
                      <a:cubicBezTo>
                        <a:pt x="157" y="0"/>
                        <a:pt x="209" y="42"/>
                        <a:pt x="216" y="99"/>
                      </a:cubicBezTo>
                      <a:cubicBezTo>
                        <a:pt x="222" y="157"/>
                        <a:pt x="181" y="209"/>
                        <a:pt x="123" y="215"/>
                      </a:cubicBezTo>
                      <a:cubicBezTo>
                        <a:pt x="65" y="222"/>
                        <a:pt x="13" y="180"/>
                        <a:pt x="7" y="123"/>
                      </a:cubicBezTo>
                      <a:cubicBezTo>
                        <a:pt x="0" y="65"/>
                        <a:pt x="42" y="13"/>
                        <a:pt x="100" y="7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1" name="Freeform 92">
                  <a:extLst>
                    <a:ext uri="{FF2B5EF4-FFF2-40B4-BE49-F238E27FC236}">
                      <a16:creationId xmlns:a16="http://schemas.microsoft.com/office/drawing/2014/main" id="{375366EA-B5D3-4AB9-B1FA-169FC268C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5575" y="5087938"/>
                  <a:ext cx="117475" cy="119063"/>
                </a:xfrm>
                <a:custGeom>
                  <a:avLst/>
                  <a:gdLst>
                    <a:gd name="T0" fmla="*/ 99 w 221"/>
                    <a:gd name="T1" fmla="*/ 6 h 221"/>
                    <a:gd name="T2" fmla="*/ 215 w 221"/>
                    <a:gd name="T3" fmla="*/ 99 h 221"/>
                    <a:gd name="T4" fmla="*/ 122 w 221"/>
                    <a:gd name="T5" fmla="*/ 215 h 221"/>
                    <a:gd name="T6" fmla="*/ 6 w 221"/>
                    <a:gd name="T7" fmla="*/ 122 h 221"/>
                    <a:gd name="T8" fmla="*/ 99 w 221"/>
                    <a:gd name="T9" fmla="*/ 6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221">
                      <a:moveTo>
                        <a:pt x="99" y="6"/>
                      </a:moveTo>
                      <a:cubicBezTo>
                        <a:pt x="156" y="0"/>
                        <a:pt x="208" y="41"/>
                        <a:pt x="215" y="99"/>
                      </a:cubicBezTo>
                      <a:cubicBezTo>
                        <a:pt x="221" y="156"/>
                        <a:pt x="180" y="208"/>
                        <a:pt x="122" y="215"/>
                      </a:cubicBezTo>
                      <a:cubicBezTo>
                        <a:pt x="64" y="221"/>
                        <a:pt x="12" y="180"/>
                        <a:pt x="6" y="122"/>
                      </a:cubicBezTo>
                      <a:cubicBezTo>
                        <a:pt x="0" y="65"/>
                        <a:pt x="41" y="13"/>
                        <a:pt x="99" y="6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2" name="Freeform 93">
                  <a:extLst>
                    <a:ext uri="{FF2B5EF4-FFF2-40B4-BE49-F238E27FC236}">
                      <a16:creationId xmlns:a16="http://schemas.microsoft.com/office/drawing/2014/main" id="{F1E59CCB-7D71-4249-BA23-05330C21AD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0363" y="2500313"/>
                  <a:ext cx="119063" cy="119063"/>
                </a:xfrm>
                <a:custGeom>
                  <a:avLst/>
                  <a:gdLst>
                    <a:gd name="T0" fmla="*/ 99 w 221"/>
                    <a:gd name="T1" fmla="*/ 7 h 222"/>
                    <a:gd name="T2" fmla="*/ 215 w 221"/>
                    <a:gd name="T3" fmla="*/ 99 h 222"/>
                    <a:gd name="T4" fmla="*/ 122 w 221"/>
                    <a:gd name="T5" fmla="*/ 215 h 222"/>
                    <a:gd name="T6" fmla="*/ 6 w 221"/>
                    <a:gd name="T7" fmla="*/ 123 h 222"/>
                    <a:gd name="T8" fmla="*/ 99 w 221"/>
                    <a:gd name="T9" fmla="*/ 7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222">
                      <a:moveTo>
                        <a:pt x="99" y="7"/>
                      </a:moveTo>
                      <a:cubicBezTo>
                        <a:pt x="157" y="0"/>
                        <a:pt x="208" y="42"/>
                        <a:pt x="215" y="99"/>
                      </a:cubicBezTo>
                      <a:cubicBezTo>
                        <a:pt x="221" y="157"/>
                        <a:pt x="180" y="209"/>
                        <a:pt x="122" y="215"/>
                      </a:cubicBezTo>
                      <a:cubicBezTo>
                        <a:pt x="65" y="222"/>
                        <a:pt x="13" y="180"/>
                        <a:pt x="6" y="123"/>
                      </a:cubicBezTo>
                      <a:cubicBezTo>
                        <a:pt x="0" y="65"/>
                        <a:pt x="41" y="13"/>
                        <a:pt x="99" y="7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3" name="Freeform 94">
                  <a:extLst>
                    <a:ext uri="{FF2B5EF4-FFF2-40B4-BE49-F238E27FC236}">
                      <a16:creationId xmlns:a16="http://schemas.microsoft.com/office/drawing/2014/main" id="{771B6670-FB10-453A-8E28-6502BD816C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3700" y="6013451"/>
                  <a:ext cx="117475" cy="119063"/>
                </a:xfrm>
                <a:custGeom>
                  <a:avLst/>
                  <a:gdLst>
                    <a:gd name="T0" fmla="*/ 99 w 222"/>
                    <a:gd name="T1" fmla="*/ 7 h 222"/>
                    <a:gd name="T2" fmla="*/ 215 w 222"/>
                    <a:gd name="T3" fmla="*/ 99 h 222"/>
                    <a:gd name="T4" fmla="*/ 123 w 222"/>
                    <a:gd name="T5" fmla="*/ 215 h 222"/>
                    <a:gd name="T6" fmla="*/ 7 w 222"/>
                    <a:gd name="T7" fmla="*/ 123 h 222"/>
                    <a:gd name="T8" fmla="*/ 99 w 222"/>
                    <a:gd name="T9" fmla="*/ 7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2" h="222">
                      <a:moveTo>
                        <a:pt x="99" y="7"/>
                      </a:moveTo>
                      <a:cubicBezTo>
                        <a:pt x="157" y="0"/>
                        <a:pt x="209" y="42"/>
                        <a:pt x="215" y="99"/>
                      </a:cubicBezTo>
                      <a:cubicBezTo>
                        <a:pt x="222" y="157"/>
                        <a:pt x="180" y="209"/>
                        <a:pt x="123" y="215"/>
                      </a:cubicBezTo>
                      <a:cubicBezTo>
                        <a:pt x="65" y="222"/>
                        <a:pt x="13" y="181"/>
                        <a:pt x="7" y="123"/>
                      </a:cubicBezTo>
                      <a:cubicBezTo>
                        <a:pt x="0" y="65"/>
                        <a:pt x="42" y="13"/>
                        <a:pt x="99" y="7"/>
                      </a:cubicBezTo>
                      <a:close/>
                    </a:path>
                  </a:pathLst>
                </a:custGeom>
                <a:solidFill>
                  <a:srgbClr val="BAC3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47" name="Группа 146">
                <a:extLst>
                  <a:ext uri="{FF2B5EF4-FFF2-40B4-BE49-F238E27FC236}">
                    <a16:creationId xmlns:a16="http://schemas.microsoft.com/office/drawing/2014/main" id="{8A2CAF0E-636F-4030-94C8-945560AC3CE7}"/>
                  </a:ext>
                </a:extLst>
              </p:cNvPr>
              <p:cNvGrpSpPr/>
              <p:nvPr/>
            </p:nvGrpSpPr>
            <p:grpSpPr>
              <a:xfrm rot="21241009">
                <a:off x="3354481" y="1966725"/>
                <a:ext cx="5133975" cy="4327525"/>
                <a:chOff x="3363913" y="1908176"/>
                <a:chExt cx="5133975" cy="4327525"/>
              </a:xfrm>
            </p:grpSpPr>
            <p:grpSp>
              <p:nvGrpSpPr>
                <p:cNvPr id="126" name="Группа 125">
                  <a:extLst>
                    <a:ext uri="{FF2B5EF4-FFF2-40B4-BE49-F238E27FC236}">
                      <a16:creationId xmlns:a16="http://schemas.microsoft.com/office/drawing/2014/main" id="{697EEB46-FD17-4169-9CC4-89038A780E18}"/>
                    </a:ext>
                  </a:extLst>
                </p:cNvPr>
                <p:cNvGrpSpPr/>
                <p:nvPr/>
              </p:nvGrpSpPr>
              <p:grpSpPr>
                <a:xfrm>
                  <a:off x="4010025" y="4635501"/>
                  <a:ext cx="1684338" cy="1393825"/>
                  <a:chOff x="4010025" y="4635501"/>
                  <a:chExt cx="1684338" cy="1393825"/>
                </a:xfrm>
              </p:grpSpPr>
              <p:grpSp>
                <p:nvGrpSpPr>
                  <p:cNvPr id="123" name="Группа 122">
                    <a:extLst>
                      <a:ext uri="{FF2B5EF4-FFF2-40B4-BE49-F238E27FC236}">
                        <a16:creationId xmlns:a16="http://schemas.microsoft.com/office/drawing/2014/main" id="{6914CD77-53E4-4A50-B046-1B1ED81A6704}"/>
                      </a:ext>
                    </a:extLst>
                  </p:cNvPr>
                  <p:cNvGrpSpPr/>
                  <p:nvPr/>
                </p:nvGrpSpPr>
                <p:grpSpPr>
                  <a:xfrm>
                    <a:off x="4010025" y="4635501"/>
                    <a:ext cx="1684338" cy="1393825"/>
                    <a:chOff x="4010025" y="4635501"/>
                    <a:chExt cx="1684338" cy="1393825"/>
                  </a:xfrm>
                </p:grpSpPr>
                <p:sp>
                  <p:nvSpPr>
                    <p:cNvPr id="49" name="Freeform 40">
                      <a:extLst>
                        <a:ext uri="{FF2B5EF4-FFF2-40B4-BE49-F238E27FC236}">
                          <a16:creationId xmlns:a16="http://schemas.microsoft.com/office/drawing/2014/main" id="{57AA3D46-4629-43DB-A2E9-4D3DD27CA2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25913" y="4875213"/>
                      <a:ext cx="1568450" cy="1154113"/>
                    </a:xfrm>
                    <a:custGeom>
                      <a:avLst/>
                      <a:gdLst>
                        <a:gd name="T0" fmla="*/ 2935 w 2935"/>
                        <a:gd name="T1" fmla="*/ 2153 h 2153"/>
                        <a:gd name="T2" fmla="*/ 2721 w 2935"/>
                        <a:gd name="T3" fmla="*/ 2134 h 2153"/>
                        <a:gd name="T4" fmla="*/ 0 w 2935"/>
                        <a:gd name="T5" fmla="*/ 0 h 215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935" h="2153">
                          <a:moveTo>
                            <a:pt x="2935" y="2153"/>
                          </a:moveTo>
                          <a:cubicBezTo>
                            <a:pt x="2863" y="2149"/>
                            <a:pt x="2792" y="2143"/>
                            <a:pt x="2721" y="2134"/>
                          </a:cubicBezTo>
                          <a:cubicBezTo>
                            <a:pt x="1487" y="1986"/>
                            <a:pt x="437" y="1163"/>
                            <a:pt x="0" y="0"/>
                          </a:cubicBezTo>
                        </a:path>
                      </a:pathLst>
                    </a:custGeom>
                    <a:noFill/>
                    <a:ln w="106363" cap="flat">
                      <a:solidFill>
                        <a:srgbClr val="1FB8B4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3" name="Freeform 54">
                      <a:extLst>
                        <a:ext uri="{FF2B5EF4-FFF2-40B4-BE49-F238E27FC236}">
                          <a16:creationId xmlns:a16="http://schemas.microsoft.com/office/drawing/2014/main" id="{0D20B9B5-CF13-4599-887B-D302C96AF0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010025" y="4635501"/>
                      <a:ext cx="257175" cy="300038"/>
                    </a:xfrm>
                    <a:custGeom>
                      <a:avLst/>
                      <a:gdLst>
                        <a:gd name="T0" fmla="*/ 79 w 480"/>
                        <a:gd name="T1" fmla="*/ 0 h 561"/>
                        <a:gd name="T2" fmla="*/ 480 w 480"/>
                        <a:gd name="T3" fmla="*/ 400 h 561"/>
                        <a:gd name="T4" fmla="*/ 0 w 480"/>
                        <a:gd name="T5" fmla="*/ 561 h 561"/>
                        <a:gd name="T6" fmla="*/ 79 w 480"/>
                        <a:gd name="T7" fmla="*/ 0 h 56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480" h="561">
                          <a:moveTo>
                            <a:pt x="79" y="0"/>
                          </a:moveTo>
                          <a:lnTo>
                            <a:pt x="480" y="400"/>
                          </a:lnTo>
                          <a:lnTo>
                            <a:pt x="0" y="561"/>
                          </a:lnTo>
                          <a:lnTo>
                            <a:pt x="79" y="0"/>
                          </a:lnTo>
                          <a:close/>
                        </a:path>
                      </a:pathLst>
                    </a:custGeom>
                    <a:solidFill>
                      <a:srgbClr val="1FB8B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1" name="Freeform 62">
                    <a:extLst>
                      <a:ext uri="{FF2B5EF4-FFF2-40B4-BE49-F238E27FC236}">
                        <a16:creationId xmlns:a16="http://schemas.microsoft.com/office/drawing/2014/main" id="{73F8E12D-815A-46B6-86C7-0390E2E76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18013" y="5373688"/>
                    <a:ext cx="442913" cy="444500"/>
                  </a:xfrm>
                  <a:custGeom>
                    <a:avLst/>
                    <a:gdLst>
                      <a:gd name="T0" fmla="*/ 103 w 829"/>
                      <a:gd name="T1" fmla="*/ 227 h 830"/>
                      <a:gd name="T2" fmla="*/ 227 w 829"/>
                      <a:gd name="T3" fmla="*/ 726 h 830"/>
                      <a:gd name="T4" fmla="*/ 726 w 829"/>
                      <a:gd name="T5" fmla="*/ 602 h 830"/>
                      <a:gd name="T6" fmla="*/ 602 w 829"/>
                      <a:gd name="T7" fmla="*/ 104 h 830"/>
                      <a:gd name="T8" fmla="*/ 103 w 829"/>
                      <a:gd name="T9" fmla="*/ 227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9" h="830">
                        <a:moveTo>
                          <a:pt x="103" y="227"/>
                        </a:moveTo>
                        <a:cubicBezTo>
                          <a:pt x="0" y="399"/>
                          <a:pt x="55" y="623"/>
                          <a:pt x="227" y="726"/>
                        </a:cubicBezTo>
                        <a:cubicBezTo>
                          <a:pt x="399" y="830"/>
                          <a:pt x="622" y="774"/>
                          <a:pt x="726" y="602"/>
                        </a:cubicBezTo>
                        <a:cubicBezTo>
                          <a:pt x="829" y="430"/>
                          <a:pt x="774" y="207"/>
                          <a:pt x="602" y="104"/>
                        </a:cubicBezTo>
                        <a:cubicBezTo>
                          <a:pt x="430" y="0"/>
                          <a:pt x="207" y="56"/>
                          <a:pt x="103" y="2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1FB8B4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2" name="Freeform 63">
                    <a:extLst>
                      <a:ext uri="{FF2B5EF4-FFF2-40B4-BE49-F238E27FC236}">
                        <a16:creationId xmlns:a16="http://schemas.microsoft.com/office/drawing/2014/main" id="{89DC25B5-52F8-4864-B854-C687E02F2B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7550" y="5483226"/>
                    <a:ext cx="223838" cy="223838"/>
                  </a:xfrm>
                  <a:custGeom>
                    <a:avLst/>
                    <a:gdLst>
                      <a:gd name="T0" fmla="*/ 52 w 417"/>
                      <a:gd name="T1" fmla="*/ 115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3 w 417"/>
                      <a:gd name="T7" fmla="*/ 52 h 417"/>
                      <a:gd name="T8" fmla="*/ 52 w 417"/>
                      <a:gd name="T9" fmla="*/ 115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5"/>
                        </a:moveTo>
                        <a:cubicBezTo>
                          <a:pt x="0" y="201"/>
                          <a:pt x="28" y="313"/>
                          <a:pt x="114" y="365"/>
                        </a:cubicBezTo>
                        <a:cubicBezTo>
                          <a:pt x="201" y="417"/>
                          <a:pt x="313" y="389"/>
                          <a:pt x="365" y="303"/>
                        </a:cubicBezTo>
                        <a:cubicBezTo>
                          <a:pt x="417" y="217"/>
                          <a:pt x="389" y="104"/>
                          <a:pt x="303" y="52"/>
                        </a:cubicBezTo>
                        <a:cubicBezTo>
                          <a:pt x="216" y="0"/>
                          <a:pt x="104" y="28"/>
                          <a:pt x="52" y="115"/>
                        </a:cubicBezTo>
                        <a:close/>
                      </a:path>
                    </a:pathLst>
                  </a:custGeom>
                  <a:solidFill>
                    <a:srgbClr val="1FB8B4"/>
                  </a:solidFill>
                  <a:ln w="50800" cap="flat">
                    <a:solidFill>
                      <a:srgbClr val="1FB8B4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5" name="Группа 124">
                  <a:extLst>
                    <a:ext uri="{FF2B5EF4-FFF2-40B4-BE49-F238E27FC236}">
                      <a16:creationId xmlns:a16="http://schemas.microsoft.com/office/drawing/2014/main" id="{0DBF8C32-651B-47BE-8945-00DF63EEB203}"/>
                    </a:ext>
                  </a:extLst>
                </p:cNvPr>
                <p:cNvGrpSpPr/>
                <p:nvPr/>
              </p:nvGrpSpPr>
              <p:grpSpPr>
                <a:xfrm>
                  <a:off x="7062788" y="2116138"/>
                  <a:ext cx="1435100" cy="4119563"/>
                  <a:chOff x="7062788" y="2116138"/>
                  <a:chExt cx="1435100" cy="4119563"/>
                </a:xfrm>
              </p:grpSpPr>
              <p:grpSp>
                <p:nvGrpSpPr>
                  <p:cNvPr id="124" name="Группа 123">
                    <a:extLst>
                      <a:ext uri="{FF2B5EF4-FFF2-40B4-BE49-F238E27FC236}">
                        <a16:creationId xmlns:a16="http://schemas.microsoft.com/office/drawing/2014/main" id="{BCB6CBCA-DDF8-4E5C-9A6B-3D63BA90B546}"/>
                      </a:ext>
                    </a:extLst>
                  </p:cNvPr>
                  <p:cNvGrpSpPr/>
                  <p:nvPr/>
                </p:nvGrpSpPr>
                <p:grpSpPr>
                  <a:xfrm>
                    <a:off x="7062788" y="2170113"/>
                    <a:ext cx="1246187" cy="4065588"/>
                    <a:chOff x="7062788" y="2170113"/>
                    <a:chExt cx="1246187" cy="4065588"/>
                  </a:xfrm>
                </p:grpSpPr>
                <p:sp>
                  <p:nvSpPr>
                    <p:cNvPr id="47" name="Freeform 38">
                      <a:extLst>
                        <a:ext uri="{FF2B5EF4-FFF2-40B4-BE49-F238E27FC236}">
                          <a16:creationId xmlns:a16="http://schemas.microsoft.com/office/drawing/2014/main" id="{35763B62-EC11-4939-AFDC-F9F80C06A0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153275" y="2170113"/>
                      <a:ext cx="1155700" cy="3910013"/>
                    </a:xfrm>
                    <a:custGeom>
                      <a:avLst/>
                      <a:gdLst>
                        <a:gd name="T0" fmla="*/ 0 w 2163"/>
                        <a:gd name="T1" fmla="*/ 0 h 7299"/>
                        <a:gd name="T2" fmla="*/ 2097 w 2163"/>
                        <a:gd name="T3" fmla="*/ 3912 h 7299"/>
                        <a:gd name="T4" fmla="*/ 247 w 2163"/>
                        <a:gd name="T5" fmla="*/ 7299 h 72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3" h="7299">
                          <a:moveTo>
                            <a:pt x="0" y="0"/>
                          </a:moveTo>
                          <a:cubicBezTo>
                            <a:pt x="1360" y="825"/>
                            <a:pt x="2163" y="2324"/>
                            <a:pt x="2097" y="3912"/>
                          </a:cubicBezTo>
                          <a:cubicBezTo>
                            <a:pt x="2040" y="5267"/>
                            <a:pt x="1356" y="6519"/>
                            <a:pt x="247" y="7299"/>
                          </a:cubicBezTo>
                        </a:path>
                      </a:pathLst>
                    </a:custGeom>
                    <a:noFill/>
                    <a:ln w="106363" cap="flat">
                      <a:solidFill>
                        <a:srgbClr val="7E69C2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7" name="Freeform 68">
                      <a:extLst>
                        <a:ext uri="{FF2B5EF4-FFF2-40B4-BE49-F238E27FC236}">
                          <a16:creationId xmlns:a16="http://schemas.microsoft.com/office/drawing/2014/main" id="{3EB087FC-C4B5-4CD8-8A57-AA3264EAB4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062788" y="5969001"/>
                      <a:ext cx="300038" cy="266700"/>
                    </a:xfrm>
                    <a:custGeom>
                      <a:avLst/>
                      <a:gdLst>
                        <a:gd name="T0" fmla="*/ 0 w 561"/>
                        <a:gd name="T1" fmla="*/ 497 h 497"/>
                        <a:gd name="T2" fmla="*/ 561 w 561"/>
                        <a:gd name="T3" fmla="*/ 415 h 497"/>
                        <a:gd name="T4" fmla="*/ 271 w 561"/>
                        <a:gd name="T5" fmla="*/ 0 h 497"/>
                        <a:gd name="T6" fmla="*/ 0 w 561"/>
                        <a:gd name="T7" fmla="*/ 497 h 4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561" h="497">
                          <a:moveTo>
                            <a:pt x="0" y="497"/>
                          </a:moveTo>
                          <a:lnTo>
                            <a:pt x="561" y="415"/>
                          </a:lnTo>
                          <a:lnTo>
                            <a:pt x="271" y="0"/>
                          </a:lnTo>
                          <a:lnTo>
                            <a:pt x="0" y="497"/>
                          </a:lnTo>
                          <a:close/>
                        </a:path>
                      </a:pathLst>
                    </a:custGeom>
                    <a:solidFill>
                      <a:srgbClr val="7E69C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87" name="Freeform 78">
                    <a:extLst>
                      <a:ext uri="{FF2B5EF4-FFF2-40B4-BE49-F238E27FC236}">
                        <a16:creationId xmlns:a16="http://schemas.microsoft.com/office/drawing/2014/main" id="{3712A454-59D7-4E24-AAE9-FCF4FECE7A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97725" y="2116138"/>
                    <a:ext cx="444500" cy="444500"/>
                  </a:xfrm>
                  <a:custGeom>
                    <a:avLst/>
                    <a:gdLst>
                      <a:gd name="T0" fmla="*/ 592 w 830"/>
                      <a:gd name="T1" fmla="*/ 98 h 830"/>
                      <a:gd name="T2" fmla="*/ 731 w 830"/>
                      <a:gd name="T3" fmla="*/ 592 h 830"/>
                      <a:gd name="T4" fmla="*/ 237 w 830"/>
                      <a:gd name="T5" fmla="*/ 732 h 830"/>
                      <a:gd name="T6" fmla="*/ 98 w 830"/>
                      <a:gd name="T7" fmla="*/ 237 h 830"/>
                      <a:gd name="T8" fmla="*/ 592 w 830"/>
                      <a:gd name="T9" fmla="*/ 98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0" h="830">
                        <a:moveTo>
                          <a:pt x="592" y="98"/>
                        </a:moveTo>
                        <a:cubicBezTo>
                          <a:pt x="767" y="196"/>
                          <a:pt x="830" y="417"/>
                          <a:pt x="731" y="592"/>
                        </a:cubicBezTo>
                        <a:cubicBezTo>
                          <a:pt x="633" y="767"/>
                          <a:pt x="412" y="830"/>
                          <a:pt x="237" y="732"/>
                        </a:cubicBezTo>
                        <a:cubicBezTo>
                          <a:pt x="62" y="634"/>
                          <a:pt x="0" y="412"/>
                          <a:pt x="98" y="237"/>
                        </a:cubicBezTo>
                        <a:cubicBezTo>
                          <a:pt x="196" y="62"/>
                          <a:pt x="417" y="0"/>
                          <a:pt x="592" y="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88" name="Freeform 79">
                    <a:extLst>
                      <a:ext uri="{FF2B5EF4-FFF2-40B4-BE49-F238E27FC236}">
                        <a16:creationId xmlns:a16="http://schemas.microsoft.com/office/drawing/2014/main" id="{B0773BC9-4D7E-457E-B7B1-87C7F02A24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08850" y="2225676"/>
                    <a:ext cx="222250" cy="223838"/>
                  </a:xfrm>
                  <a:custGeom>
                    <a:avLst/>
                    <a:gdLst>
                      <a:gd name="T0" fmla="*/ 52 w 417"/>
                      <a:gd name="T1" fmla="*/ 115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3 w 417"/>
                      <a:gd name="T7" fmla="*/ 52 h 417"/>
                      <a:gd name="T8" fmla="*/ 52 w 417"/>
                      <a:gd name="T9" fmla="*/ 115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5"/>
                        </a:moveTo>
                        <a:cubicBezTo>
                          <a:pt x="0" y="201"/>
                          <a:pt x="28" y="313"/>
                          <a:pt x="114" y="365"/>
                        </a:cubicBezTo>
                        <a:cubicBezTo>
                          <a:pt x="201" y="417"/>
                          <a:pt x="313" y="389"/>
                          <a:pt x="365" y="303"/>
                        </a:cubicBezTo>
                        <a:cubicBezTo>
                          <a:pt x="417" y="217"/>
                          <a:pt x="389" y="104"/>
                          <a:pt x="303" y="52"/>
                        </a:cubicBezTo>
                        <a:cubicBezTo>
                          <a:pt x="216" y="0"/>
                          <a:pt x="104" y="28"/>
                          <a:pt x="52" y="115"/>
                        </a:cubicBezTo>
                        <a:close/>
                      </a:path>
                    </a:pathLst>
                  </a:custGeom>
                  <a:solidFill>
                    <a:srgbClr val="7E69C2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89" name="Freeform 80">
                    <a:extLst>
                      <a:ext uri="{FF2B5EF4-FFF2-40B4-BE49-F238E27FC236}">
                        <a16:creationId xmlns:a16="http://schemas.microsoft.com/office/drawing/2014/main" id="{A8E2F9A0-803A-4926-8B6D-1DDBBBC790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61275" y="2636838"/>
                    <a:ext cx="444500" cy="444500"/>
                  </a:xfrm>
                  <a:custGeom>
                    <a:avLst/>
                    <a:gdLst>
                      <a:gd name="T0" fmla="*/ 593 w 830"/>
                      <a:gd name="T1" fmla="*/ 98 h 830"/>
                      <a:gd name="T2" fmla="*/ 732 w 830"/>
                      <a:gd name="T3" fmla="*/ 592 h 830"/>
                      <a:gd name="T4" fmla="*/ 238 w 830"/>
                      <a:gd name="T5" fmla="*/ 732 h 830"/>
                      <a:gd name="T6" fmla="*/ 99 w 830"/>
                      <a:gd name="T7" fmla="*/ 237 h 830"/>
                      <a:gd name="T8" fmla="*/ 593 w 830"/>
                      <a:gd name="T9" fmla="*/ 98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0" h="830">
                        <a:moveTo>
                          <a:pt x="593" y="98"/>
                        </a:moveTo>
                        <a:cubicBezTo>
                          <a:pt x="768" y="196"/>
                          <a:pt x="830" y="417"/>
                          <a:pt x="732" y="592"/>
                        </a:cubicBezTo>
                        <a:cubicBezTo>
                          <a:pt x="634" y="767"/>
                          <a:pt x="413" y="830"/>
                          <a:pt x="238" y="732"/>
                        </a:cubicBezTo>
                        <a:cubicBezTo>
                          <a:pt x="63" y="633"/>
                          <a:pt x="0" y="412"/>
                          <a:pt x="99" y="237"/>
                        </a:cubicBezTo>
                        <a:cubicBezTo>
                          <a:pt x="197" y="62"/>
                          <a:pt x="418" y="0"/>
                          <a:pt x="593" y="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0" name="Freeform 81">
                    <a:extLst>
                      <a:ext uri="{FF2B5EF4-FFF2-40B4-BE49-F238E27FC236}">
                        <a16:creationId xmlns:a16="http://schemas.microsoft.com/office/drawing/2014/main" id="{8247699B-05C8-4E4E-B1E0-CDF4682530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72400" y="2747963"/>
                    <a:ext cx="222250" cy="222250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3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1"/>
                          <a:pt x="28" y="313"/>
                          <a:pt x="114" y="365"/>
                        </a:cubicBezTo>
                        <a:cubicBezTo>
                          <a:pt x="201" y="417"/>
                          <a:pt x="313" y="389"/>
                          <a:pt x="365" y="303"/>
                        </a:cubicBezTo>
                        <a:cubicBezTo>
                          <a:pt x="417" y="216"/>
                          <a:pt x="389" y="104"/>
                          <a:pt x="303" y="52"/>
                        </a:cubicBezTo>
                        <a:cubicBezTo>
                          <a:pt x="216" y="0"/>
                          <a:pt x="104" y="28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7E69C2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1" name="Freeform 82">
                    <a:extLst>
                      <a:ext uri="{FF2B5EF4-FFF2-40B4-BE49-F238E27FC236}">
                        <a16:creationId xmlns:a16="http://schemas.microsoft.com/office/drawing/2014/main" id="{3BFAB6D9-AC7B-48D3-9C03-9D51C6D985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4325" y="3206751"/>
                    <a:ext cx="442913" cy="446088"/>
                  </a:xfrm>
                  <a:custGeom>
                    <a:avLst/>
                    <a:gdLst>
                      <a:gd name="T0" fmla="*/ 592 w 830"/>
                      <a:gd name="T1" fmla="*/ 98 h 830"/>
                      <a:gd name="T2" fmla="*/ 732 w 830"/>
                      <a:gd name="T3" fmla="*/ 593 h 830"/>
                      <a:gd name="T4" fmla="*/ 237 w 830"/>
                      <a:gd name="T5" fmla="*/ 732 h 830"/>
                      <a:gd name="T6" fmla="*/ 98 w 830"/>
                      <a:gd name="T7" fmla="*/ 238 h 830"/>
                      <a:gd name="T8" fmla="*/ 592 w 830"/>
                      <a:gd name="T9" fmla="*/ 98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0" h="830">
                        <a:moveTo>
                          <a:pt x="592" y="98"/>
                        </a:moveTo>
                        <a:cubicBezTo>
                          <a:pt x="767" y="196"/>
                          <a:pt x="830" y="418"/>
                          <a:pt x="732" y="593"/>
                        </a:cubicBezTo>
                        <a:cubicBezTo>
                          <a:pt x="634" y="768"/>
                          <a:pt x="412" y="830"/>
                          <a:pt x="237" y="732"/>
                        </a:cubicBezTo>
                        <a:cubicBezTo>
                          <a:pt x="62" y="634"/>
                          <a:pt x="0" y="413"/>
                          <a:pt x="98" y="238"/>
                        </a:cubicBezTo>
                        <a:cubicBezTo>
                          <a:pt x="196" y="63"/>
                          <a:pt x="417" y="0"/>
                          <a:pt x="592" y="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2" name="Freeform 83">
                    <a:extLst>
                      <a:ext uri="{FF2B5EF4-FFF2-40B4-BE49-F238E27FC236}">
                        <a16:creationId xmlns:a16="http://schemas.microsoft.com/office/drawing/2014/main" id="{F4C7760F-B6D7-4885-8C35-DC0A3B5B38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43863" y="3317876"/>
                    <a:ext cx="223838" cy="223838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5 h 417"/>
                      <a:gd name="T4" fmla="*/ 365 w 417"/>
                      <a:gd name="T5" fmla="*/ 302 h 417"/>
                      <a:gd name="T6" fmla="*/ 303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0"/>
                          <a:pt x="28" y="313"/>
                          <a:pt x="114" y="365"/>
                        </a:cubicBezTo>
                        <a:cubicBezTo>
                          <a:pt x="201" y="417"/>
                          <a:pt x="313" y="389"/>
                          <a:pt x="365" y="302"/>
                        </a:cubicBezTo>
                        <a:cubicBezTo>
                          <a:pt x="417" y="216"/>
                          <a:pt x="389" y="104"/>
                          <a:pt x="303" y="52"/>
                        </a:cubicBezTo>
                        <a:cubicBezTo>
                          <a:pt x="216" y="0"/>
                          <a:pt x="104" y="28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7E69C2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3" name="Freeform 84">
                    <a:extLst>
                      <a:ext uri="{FF2B5EF4-FFF2-40B4-BE49-F238E27FC236}">
                        <a16:creationId xmlns:a16="http://schemas.microsoft.com/office/drawing/2014/main" id="{9C711CA5-1AAC-48FD-9380-2E2BAD6691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54975" y="3868738"/>
                    <a:ext cx="442913" cy="444500"/>
                  </a:xfrm>
                  <a:custGeom>
                    <a:avLst/>
                    <a:gdLst>
                      <a:gd name="T0" fmla="*/ 592 w 830"/>
                      <a:gd name="T1" fmla="*/ 98 h 830"/>
                      <a:gd name="T2" fmla="*/ 732 w 830"/>
                      <a:gd name="T3" fmla="*/ 593 h 830"/>
                      <a:gd name="T4" fmla="*/ 237 w 830"/>
                      <a:gd name="T5" fmla="*/ 732 h 830"/>
                      <a:gd name="T6" fmla="*/ 98 w 830"/>
                      <a:gd name="T7" fmla="*/ 237 h 830"/>
                      <a:gd name="T8" fmla="*/ 592 w 830"/>
                      <a:gd name="T9" fmla="*/ 98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0" h="830">
                        <a:moveTo>
                          <a:pt x="592" y="98"/>
                        </a:moveTo>
                        <a:cubicBezTo>
                          <a:pt x="767" y="196"/>
                          <a:pt x="830" y="418"/>
                          <a:pt x="732" y="593"/>
                        </a:cubicBezTo>
                        <a:cubicBezTo>
                          <a:pt x="634" y="768"/>
                          <a:pt x="412" y="830"/>
                          <a:pt x="237" y="732"/>
                        </a:cubicBezTo>
                        <a:cubicBezTo>
                          <a:pt x="62" y="634"/>
                          <a:pt x="0" y="412"/>
                          <a:pt x="98" y="237"/>
                        </a:cubicBezTo>
                        <a:cubicBezTo>
                          <a:pt x="196" y="62"/>
                          <a:pt x="417" y="0"/>
                          <a:pt x="592" y="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4" name="Freeform 85">
                    <a:extLst>
                      <a:ext uri="{FF2B5EF4-FFF2-40B4-BE49-F238E27FC236}">
                        <a16:creationId xmlns:a16="http://schemas.microsoft.com/office/drawing/2014/main" id="{E4D40AA9-0244-47DA-87AE-0E445CBCE3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2925" y="3983038"/>
                    <a:ext cx="223838" cy="223838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3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0"/>
                          <a:pt x="28" y="313"/>
                          <a:pt x="114" y="365"/>
                        </a:cubicBezTo>
                        <a:cubicBezTo>
                          <a:pt x="201" y="417"/>
                          <a:pt x="313" y="389"/>
                          <a:pt x="365" y="303"/>
                        </a:cubicBezTo>
                        <a:cubicBezTo>
                          <a:pt x="417" y="216"/>
                          <a:pt x="389" y="104"/>
                          <a:pt x="303" y="52"/>
                        </a:cubicBezTo>
                        <a:cubicBezTo>
                          <a:pt x="216" y="0"/>
                          <a:pt x="104" y="28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7E69C2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5" name="Freeform 86">
                    <a:extLst>
                      <a:ext uri="{FF2B5EF4-FFF2-40B4-BE49-F238E27FC236}">
                        <a16:creationId xmlns:a16="http://schemas.microsoft.com/office/drawing/2014/main" id="{46C72234-B327-474E-A9DA-F526AC509D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70838" y="4564063"/>
                    <a:ext cx="444500" cy="444500"/>
                  </a:xfrm>
                  <a:custGeom>
                    <a:avLst/>
                    <a:gdLst>
                      <a:gd name="T0" fmla="*/ 592 w 830"/>
                      <a:gd name="T1" fmla="*/ 98 h 830"/>
                      <a:gd name="T2" fmla="*/ 732 w 830"/>
                      <a:gd name="T3" fmla="*/ 593 h 830"/>
                      <a:gd name="T4" fmla="*/ 237 w 830"/>
                      <a:gd name="T5" fmla="*/ 732 h 830"/>
                      <a:gd name="T6" fmla="*/ 98 w 830"/>
                      <a:gd name="T7" fmla="*/ 237 h 830"/>
                      <a:gd name="T8" fmla="*/ 592 w 830"/>
                      <a:gd name="T9" fmla="*/ 98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0" h="830">
                        <a:moveTo>
                          <a:pt x="592" y="98"/>
                        </a:moveTo>
                        <a:cubicBezTo>
                          <a:pt x="767" y="196"/>
                          <a:pt x="830" y="418"/>
                          <a:pt x="732" y="593"/>
                        </a:cubicBezTo>
                        <a:cubicBezTo>
                          <a:pt x="634" y="768"/>
                          <a:pt x="412" y="830"/>
                          <a:pt x="237" y="732"/>
                        </a:cubicBezTo>
                        <a:cubicBezTo>
                          <a:pt x="62" y="634"/>
                          <a:pt x="0" y="412"/>
                          <a:pt x="98" y="237"/>
                        </a:cubicBezTo>
                        <a:cubicBezTo>
                          <a:pt x="196" y="62"/>
                          <a:pt x="417" y="0"/>
                          <a:pt x="592" y="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6" name="Freeform 87">
                    <a:extLst>
                      <a:ext uri="{FF2B5EF4-FFF2-40B4-BE49-F238E27FC236}">
                        <a16:creationId xmlns:a16="http://schemas.microsoft.com/office/drawing/2014/main" id="{6AED63D0-32C1-412F-B628-2887A9C1E4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81963" y="4675188"/>
                    <a:ext cx="222250" cy="222250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4 h 417"/>
                      <a:gd name="T4" fmla="*/ 365 w 417"/>
                      <a:gd name="T5" fmla="*/ 302 h 417"/>
                      <a:gd name="T6" fmla="*/ 303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0"/>
                          <a:pt x="28" y="312"/>
                          <a:pt x="114" y="364"/>
                        </a:cubicBezTo>
                        <a:cubicBezTo>
                          <a:pt x="201" y="417"/>
                          <a:pt x="313" y="389"/>
                          <a:pt x="365" y="302"/>
                        </a:cubicBezTo>
                        <a:cubicBezTo>
                          <a:pt x="417" y="216"/>
                          <a:pt x="389" y="104"/>
                          <a:pt x="303" y="52"/>
                        </a:cubicBezTo>
                        <a:cubicBezTo>
                          <a:pt x="216" y="0"/>
                          <a:pt x="104" y="27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7E69C2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7" name="Freeform 88">
                    <a:extLst>
                      <a:ext uri="{FF2B5EF4-FFF2-40B4-BE49-F238E27FC236}">
                        <a16:creationId xmlns:a16="http://schemas.microsoft.com/office/drawing/2014/main" id="{16A96237-F9EC-411D-B4EA-3E4452C76F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0325" y="5181601"/>
                    <a:ext cx="442913" cy="446088"/>
                  </a:xfrm>
                  <a:custGeom>
                    <a:avLst/>
                    <a:gdLst>
                      <a:gd name="T0" fmla="*/ 593 w 830"/>
                      <a:gd name="T1" fmla="*/ 98 h 830"/>
                      <a:gd name="T2" fmla="*/ 732 w 830"/>
                      <a:gd name="T3" fmla="*/ 593 h 830"/>
                      <a:gd name="T4" fmla="*/ 238 w 830"/>
                      <a:gd name="T5" fmla="*/ 732 h 830"/>
                      <a:gd name="T6" fmla="*/ 98 w 830"/>
                      <a:gd name="T7" fmla="*/ 238 h 830"/>
                      <a:gd name="T8" fmla="*/ 593 w 830"/>
                      <a:gd name="T9" fmla="*/ 98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0" h="830">
                        <a:moveTo>
                          <a:pt x="593" y="98"/>
                        </a:moveTo>
                        <a:cubicBezTo>
                          <a:pt x="768" y="197"/>
                          <a:pt x="830" y="418"/>
                          <a:pt x="732" y="593"/>
                        </a:cubicBezTo>
                        <a:cubicBezTo>
                          <a:pt x="634" y="768"/>
                          <a:pt x="413" y="830"/>
                          <a:pt x="238" y="732"/>
                        </a:cubicBezTo>
                        <a:cubicBezTo>
                          <a:pt x="63" y="634"/>
                          <a:pt x="0" y="413"/>
                          <a:pt x="98" y="238"/>
                        </a:cubicBezTo>
                        <a:cubicBezTo>
                          <a:pt x="196" y="63"/>
                          <a:pt x="418" y="0"/>
                          <a:pt x="593" y="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8" name="Freeform 89">
                    <a:extLst>
                      <a:ext uri="{FF2B5EF4-FFF2-40B4-BE49-F238E27FC236}">
                        <a16:creationId xmlns:a16="http://schemas.microsoft.com/office/drawing/2014/main" id="{EE1B5516-EF8C-4A8F-A9F2-B1BA8701E8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89863" y="5292726"/>
                    <a:ext cx="223838" cy="223838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2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1"/>
                          <a:pt x="28" y="313"/>
                          <a:pt x="114" y="365"/>
                        </a:cubicBezTo>
                        <a:cubicBezTo>
                          <a:pt x="200" y="417"/>
                          <a:pt x="313" y="389"/>
                          <a:pt x="365" y="303"/>
                        </a:cubicBezTo>
                        <a:cubicBezTo>
                          <a:pt x="417" y="216"/>
                          <a:pt x="389" y="104"/>
                          <a:pt x="302" y="52"/>
                        </a:cubicBezTo>
                        <a:cubicBezTo>
                          <a:pt x="216" y="0"/>
                          <a:pt x="104" y="28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7E69C2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99" name="Freeform 90">
                    <a:extLst>
                      <a:ext uri="{FF2B5EF4-FFF2-40B4-BE49-F238E27FC236}">
                        <a16:creationId xmlns:a16="http://schemas.microsoft.com/office/drawing/2014/main" id="{6075066F-D015-4BD2-8C3F-FF24EA7C3D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3925" y="5703888"/>
                    <a:ext cx="442913" cy="444500"/>
                  </a:xfrm>
                  <a:custGeom>
                    <a:avLst/>
                    <a:gdLst>
                      <a:gd name="T0" fmla="*/ 592 w 830"/>
                      <a:gd name="T1" fmla="*/ 99 h 831"/>
                      <a:gd name="T2" fmla="*/ 731 w 830"/>
                      <a:gd name="T3" fmla="*/ 593 h 831"/>
                      <a:gd name="T4" fmla="*/ 237 w 830"/>
                      <a:gd name="T5" fmla="*/ 732 h 831"/>
                      <a:gd name="T6" fmla="*/ 98 w 830"/>
                      <a:gd name="T7" fmla="*/ 238 h 831"/>
                      <a:gd name="T8" fmla="*/ 592 w 830"/>
                      <a:gd name="T9" fmla="*/ 99 h 8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0" h="831">
                        <a:moveTo>
                          <a:pt x="592" y="99"/>
                        </a:moveTo>
                        <a:cubicBezTo>
                          <a:pt x="767" y="197"/>
                          <a:pt x="830" y="418"/>
                          <a:pt x="731" y="593"/>
                        </a:cubicBezTo>
                        <a:cubicBezTo>
                          <a:pt x="633" y="768"/>
                          <a:pt x="412" y="831"/>
                          <a:pt x="237" y="732"/>
                        </a:cubicBezTo>
                        <a:cubicBezTo>
                          <a:pt x="62" y="634"/>
                          <a:pt x="0" y="413"/>
                          <a:pt x="98" y="238"/>
                        </a:cubicBezTo>
                        <a:cubicBezTo>
                          <a:pt x="196" y="63"/>
                          <a:pt x="417" y="0"/>
                          <a:pt x="592" y="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0" name="Freeform 91">
                    <a:extLst>
                      <a:ext uri="{FF2B5EF4-FFF2-40B4-BE49-F238E27FC236}">
                        <a16:creationId xmlns:a16="http://schemas.microsoft.com/office/drawing/2014/main" id="{DF361E92-2F28-4E0A-A168-EF779F5912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83463" y="5815013"/>
                    <a:ext cx="222250" cy="223838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3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1"/>
                          <a:pt x="28" y="313"/>
                          <a:pt x="114" y="365"/>
                        </a:cubicBezTo>
                        <a:cubicBezTo>
                          <a:pt x="201" y="417"/>
                          <a:pt x="313" y="389"/>
                          <a:pt x="365" y="303"/>
                        </a:cubicBezTo>
                        <a:cubicBezTo>
                          <a:pt x="417" y="216"/>
                          <a:pt x="389" y="104"/>
                          <a:pt x="303" y="52"/>
                        </a:cubicBezTo>
                        <a:cubicBezTo>
                          <a:pt x="216" y="0"/>
                          <a:pt x="104" y="28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7E69C2"/>
                  </a:solidFill>
                  <a:ln w="50800" cap="flat">
                    <a:solidFill>
                      <a:srgbClr val="7E69C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8" name="Группа 127">
                  <a:extLst>
                    <a:ext uri="{FF2B5EF4-FFF2-40B4-BE49-F238E27FC236}">
                      <a16:creationId xmlns:a16="http://schemas.microsoft.com/office/drawing/2014/main" id="{F4438EFB-8E22-4A4C-8CE5-43CA67AD7490}"/>
                    </a:ext>
                  </a:extLst>
                </p:cNvPr>
                <p:cNvGrpSpPr/>
                <p:nvPr/>
              </p:nvGrpSpPr>
              <p:grpSpPr>
                <a:xfrm>
                  <a:off x="3363913" y="1908176"/>
                  <a:ext cx="2716212" cy="2443162"/>
                  <a:chOff x="3363913" y="1908176"/>
                  <a:chExt cx="2716212" cy="2443162"/>
                </a:xfrm>
              </p:grpSpPr>
              <p:grpSp>
                <p:nvGrpSpPr>
                  <p:cNvPr id="122" name="Группа 121">
                    <a:extLst>
                      <a:ext uri="{FF2B5EF4-FFF2-40B4-BE49-F238E27FC236}">
                        <a16:creationId xmlns:a16="http://schemas.microsoft.com/office/drawing/2014/main" id="{814BBF54-FD25-4527-8DF7-F18DD002FF47}"/>
                      </a:ext>
                    </a:extLst>
                  </p:cNvPr>
                  <p:cNvGrpSpPr/>
                  <p:nvPr/>
                </p:nvGrpSpPr>
                <p:grpSpPr>
                  <a:xfrm>
                    <a:off x="3790950" y="1908176"/>
                    <a:ext cx="2289175" cy="2443162"/>
                    <a:chOff x="3790950" y="1908176"/>
                    <a:chExt cx="2289175" cy="2443162"/>
                  </a:xfrm>
                </p:grpSpPr>
                <p:sp>
                  <p:nvSpPr>
                    <p:cNvPr id="48" name="Freeform 39">
                      <a:extLst>
                        <a:ext uri="{FF2B5EF4-FFF2-40B4-BE49-F238E27FC236}">
                          <a16:creationId xmlns:a16="http://schemas.microsoft.com/office/drawing/2014/main" id="{F840E535-35C0-4D62-9986-EBC596569A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790950" y="2046288"/>
                      <a:ext cx="2038350" cy="2305050"/>
                    </a:xfrm>
                    <a:custGeom>
                      <a:avLst/>
                      <a:gdLst>
                        <a:gd name="T0" fmla="*/ 29 w 3815"/>
                        <a:gd name="T1" fmla="*/ 4304 h 4304"/>
                        <a:gd name="T2" fmla="*/ 8 w 3815"/>
                        <a:gd name="T3" fmla="*/ 3710 h 4304"/>
                        <a:gd name="T4" fmla="*/ 3815 w 3815"/>
                        <a:gd name="T5" fmla="*/ 0 h 43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815" h="4304">
                          <a:moveTo>
                            <a:pt x="29" y="4304"/>
                          </a:moveTo>
                          <a:cubicBezTo>
                            <a:pt x="7" y="4107"/>
                            <a:pt x="0" y="3908"/>
                            <a:pt x="8" y="3710"/>
                          </a:cubicBezTo>
                          <a:cubicBezTo>
                            <a:pt x="94" y="1660"/>
                            <a:pt x="1764" y="32"/>
                            <a:pt x="3815" y="0"/>
                          </a:cubicBezTo>
                        </a:path>
                      </a:pathLst>
                    </a:custGeom>
                    <a:noFill/>
                    <a:ln w="106363" cap="flat">
                      <a:solidFill>
                        <a:srgbClr val="4CA2A6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6" name="Freeform 67">
                      <a:extLst>
                        <a:ext uri="{FF2B5EF4-FFF2-40B4-BE49-F238E27FC236}">
                          <a16:creationId xmlns:a16="http://schemas.microsoft.com/office/drawing/2014/main" id="{CBCCB183-E0BD-4803-A025-B23CD221A96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803900" y="1908176"/>
                      <a:ext cx="276225" cy="271463"/>
                    </a:xfrm>
                    <a:custGeom>
                      <a:avLst/>
                      <a:gdLst>
                        <a:gd name="T0" fmla="*/ 516 w 516"/>
                        <a:gd name="T1" fmla="*/ 234 h 506"/>
                        <a:gd name="T2" fmla="*/ 19 w 516"/>
                        <a:gd name="T3" fmla="*/ 506 h 506"/>
                        <a:gd name="T4" fmla="*/ 0 w 516"/>
                        <a:gd name="T5" fmla="*/ 0 h 506"/>
                        <a:gd name="T6" fmla="*/ 516 w 516"/>
                        <a:gd name="T7" fmla="*/ 234 h 5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516" h="506">
                          <a:moveTo>
                            <a:pt x="516" y="234"/>
                          </a:moveTo>
                          <a:lnTo>
                            <a:pt x="19" y="506"/>
                          </a:lnTo>
                          <a:lnTo>
                            <a:pt x="0" y="0"/>
                          </a:lnTo>
                          <a:lnTo>
                            <a:pt x="516" y="234"/>
                          </a:lnTo>
                          <a:close/>
                        </a:path>
                      </a:pathLst>
                    </a:custGeom>
                    <a:solidFill>
                      <a:srgbClr val="4CA2A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6" name="Rectangle 47">
                    <a:extLst>
                      <a:ext uri="{FF2B5EF4-FFF2-40B4-BE49-F238E27FC236}">
                        <a16:creationId xmlns:a16="http://schemas.microsoft.com/office/drawing/2014/main" id="{FFEBFB06-5F4A-4907-987B-9086D52594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63913" y="3148013"/>
                    <a:ext cx="133350" cy="241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alt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141515"/>
                        </a:solidFill>
                        <a:effectLst/>
                        <a:latin typeface="Arial" panose="020B0604020202020204" pitchFamily="34" charset="0"/>
                      </a:rPr>
                      <a:t> </a:t>
                    </a:r>
                    <a:endParaRPr kumimoji="0" lang="ru-RU" altLang="ru-RU" sz="18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0" name="Freeform 51">
                    <a:extLst>
                      <a:ext uri="{FF2B5EF4-FFF2-40B4-BE49-F238E27FC236}">
                        <a16:creationId xmlns:a16="http://schemas.microsoft.com/office/drawing/2014/main" id="{DBA36495-8F55-422B-BB32-D2B5D79E75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3425" y="2139951"/>
                    <a:ext cx="442913" cy="442913"/>
                  </a:xfrm>
                  <a:custGeom>
                    <a:avLst/>
                    <a:gdLst>
                      <a:gd name="T0" fmla="*/ 84 w 828"/>
                      <a:gd name="T1" fmla="*/ 263 h 828"/>
                      <a:gd name="T2" fmla="*/ 263 w 828"/>
                      <a:gd name="T3" fmla="*/ 744 h 828"/>
                      <a:gd name="T4" fmla="*/ 744 w 828"/>
                      <a:gd name="T5" fmla="*/ 566 h 828"/>
                      <a:gd name="T6" fmla="*/ 566 w 828"/>
                      <a:gd name="T7" fmla="*/ 84 h 828"/>
                      <a:gd name="T8" fmla="*/ 84 w 828"/>
                      <a:gd name="T9" fmla="*/ 263 h 8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8" h="828">
                        <a:moveTo>
                          <a:pt x="84" y="263"/>
                        </a:moveTo>
                        <a:cubicBezTo>
                          <a:pt x="0" y="445"/>
                          <a:pt x="80" y="661"/>
                          <a:pt x="263" y="744"/>
                        </a:cubicBezTo>
                        <a:cubicBezTo>
                          <a:pt x="445" y="828"/>
                          <a:pt x="661" y="748"/>
                          <a:pt x="744" y="566"/>
                        </a:cubicBezTo>
                        <a:cubicBezTo>
                          <a:pt x="828" y="383"/>
                          <a:pt x="748" y="168"/>
                          <a:pt x="566" y="84"/>
                        </a:cubicBezTo>
                        <a:cubicBezTo>
                          <a:pt x="383" y="0"/>
                          <a:pt x="168" y="80"/>
                          <a:pt x="84" y="2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4CA2A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1" name="Freeform 52">
                    <a:extLst>
                      <a:ext uri="{FF2B5EF4-FFF2-40B4-BE49-F238E27FC236}">
                        <a16:creationId xmlns:a16="http://schemas.microsoft.com/office/drawing/2014/main" id="{476D61CE-1AFA-4ACA-8E03-B32F9C0D18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8588" y="2720976"/>
                    <a:ext cx="441325" cy="442913"/>
                  </a:xfrm>
                  <a:custGeom>
                    <a:avLst/>
                    <a:gdLst>
                      <a:gd name="T0" fmla="*/ 83 w 827"/>
                      <a:gd name="T1" fmla="*/ 262 h 827"/>
                      <a:gd name="T2" fmla="*/ 262 w 827"/>
                      <a:gd name="T3" fmla="*/ 744 h 827"/>
                      <a:gd name="T4" fmla="*/ 744 w 827"/>
                      <a:gd name="T5" fmla="*/ 565 h 827"/>
                      <a:gd name="T6" fmla="*/ 565 w 827"/>
                      <a:gd name="T7" fmla="*/ 83 h 827"/>
                      <a:gd name="T8" fmla="*/ 83 w 827"/>
                      <a:gd name="T9" fmla="*/ 262 h 8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7" h="827">
                        <a:moveTo>
                          <a:pt x="83" y="262"/>
                        </a:moveTo>
                        <a:cubicBezTo>
                          <a:pt x="0" y="445"/>
                          <a:pt x="80" y="660"/>
                          <a:pt x="262" y="744"/>
                        </a:cubicBezTo>
                        <a:cubicBezTo>
                          <a:pt x="445" y="827"/>
                          <a:pt x="660" y="747"/>
                          <a:pt x="744" y="565"/>
                        </a:cubicBezTo>
                        <a:cubicBezTo>
                          <a:pt x="827" y="383"/>
                          <a:pt x="747" y="167"/>
                          <a:pt x="565" y="83"/>
                        </a:cubicBezTo>
                        <a:cubicBezTo>
                          <a:pt x="383" y="0"/>
                          <a:pt x="167" y="80"/>
                          <a:pt x="83" y="26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4CA2A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2" name="Freeform 53">
                    <a:extLst>
                      <a:ext uri="{FF2B5EF4-FFF2-40B4-BE49-F238E27FC236}">
                        <a16:creationId xmlns:a16="http://schemas.microsoft.com/office/drawing/2014/main" id="{44B6856C-5401-42CB-958C-D5D336B4CE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41725" y="3395663"/>
                    <a:ext cx="442913" cy="444500"/>
                  </a:xfrm>
                  <a:custGeom>
                    <a:avLst/>
                    <a:gdLst>
                      <a:gd name="T0" fmla="*/ 84 w 828"/>
                      <a:gd name="T1" fmla="*/ 262 h 828"/>
                      <a:gd name="T2" fmla="*/ 263 w 828"/>
                      <a:gd name="T3" fmla="*/ 744 h 828"/>
                      <a:gd name="T4" fmla="*/ 744 w 828"/>
                      <a:gd name="T5" fmla="*/ 565 h 828"/>
                      <a:gd name="T6" fmla="*/ 566 w 828"/>
                      <a:gd name="T7" fmla="*/ 84 h 828"/>
                      <a:gd name="T8" fmla="*/ 84 w 828"/>
                      <a:gd name="T9" fmla="*/ 262 h 8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8" h="828">
                        <a:moveTo>
                          <a:pt x="84" y="262"/>
                        </a:moveTo>
                        <a:cubicBezTo>
                          <a:pt x="0" y="445"/>
                          <a:pt x="80" y="660"/>
                          <a:pt x="263" y="744"/>
                        </a:cubicBezTo>
                        <a:cubicBezTo>
                          <a:pt x="445" y="828"/>
                          <a:pt x="661" y="748"/>
                          <a:pt x="744" y="565"/>
                        </a:cubicBezTo>
                        <a:cubicBezTo>
                          <a:pt x="828" y="383"/>
                          <a:pt x="748" y="167"/>
                          <a:pt x="566" y="84"/>
                        </a:cubicBezTo>
                        <a:cubicBezTo>
                          <a:pt x="383" y="0"/>
                          <a:pt x="168" y="80"/>
                          <a:pt x="84" y="26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0800" cap="flat">
                    <a:solidFill>
                      <a:srgbClr val="4CA2A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3" name="Freeform 64">
                    <a:extLst>
                      <a:ext uri="{FF2B5EF4-FFF2-40B4-BE49-F238E27FC236}">
                        <a16:creationId xmlns:a16="http://schemas.microsoft.com/office/drawing/2014/main" id="{560853A4-0135-4411-A141-AB75226F82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2850" y="3505201"/>
                    <a:ext cx="222250" cy="223838"/>
                  </a:xfrm>
                  <a:custGeom>
                    <a:avLst/>
                    <a:gdLst>
                      <a:gd name="T0" fmla="*/ 52 w 417"/>
                      <a:gd name="T1" fmla="*/ 115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2 w 417"/>
                      <a:gd name="T7" fmla="*/ 52 h 417"/>
                      <a:gd name="T8" fmla="*/ 52 w 417"/>
                      <a:gd name="T9" fmla="*/ 115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5"/>
                        </a:moveTo>
                        <a:cubicBezTo>
                          <a:pt x="0" y="201"/>
                          <a:pt x="28" y="313"/>
                          <a:pt x="114" y="365"/>
                        </a:cubicBezTo>
                        <a:cubicBezTo>
                          <a:pt x="200" y="417"/>
                          <a:pt x="313" y="389"/>
                          <a:pt x="365" y="303"/>
                        </a:cubicBezTo>
                        <a:cubicBezTo>
                          <a:pt x="417" y="217"/>
                          <a:pt x="389" y="104"/>
                          <a:pt x="302" y="52"/>
                        </a:cubicBezTo>
                        <a:cubicBezTo>
                          <a:pt x="216" y="0"/>
                          <a:pt x="104" y="28"/>
                          <a:pt x="52" y="115"/>
                        </a:cubicBezTo>
                        <a:close/>
                      </a:path>
                    </a:pathLst>
                  </a:custGeom>
                  <a:solidFill>
                    <a:srgbClr val="4CA2A6"/>
                  </a:solidFill>
                  <a:ln w="50800" cap="flat">
                    <a:solidFill>
                      <a:srgbClr val="4CA2A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4" name="Freeform 65">
                    <a:extLst>
                      <a:ext uri="{FF2B5EF4-FFF2-40B4-BE49-F238E27FC236}">
                        <a16:creationId xmlns:a16="http://schemas.microsoft.com/office/drawing/2014/main" id="{030AB7D9-B6D3-4D0A-953D-E4EBA47F1F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8125" y="2830513"/>
                    <a:ext cx="222250" cy="223838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5 h 417"/>
                      <a:gd name="T4" fmla="*/ 365 w 417"/>
                      <a:gd name="T5" fmla="*/ 303 h 417"/>
                      <a:gd name="T6" fmla="*/ 303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1"/>
                          <a:pt x="28" y="313"/>
                          <a:pt x="114" y="365"/>
                        </a:cubicBezTo>
                        <a:cubicBezTo>
                          <a:pt x="201" y="417"/>
                          <a:pt x="313" y="389"/>
                          <a:pt x="365" y="303"/>
                        </a:cubicBezTo>
                        <a:cubicBezTo>
                          <a:pt x="417" y="216"/>
                          <a:pt x="389" y="104"/>
                          <a:pt x="303" y="52"/>
                        </a:cubicBezTo>
                        <a:cubicBezTo>
                          <a:pt x="216" y="0"/>
                          <a:pt x="104" y="28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4CA2A6"/>
                  </a:solidFill>
                  <a:ln w="50800" cap="flat">
                    <a:solidFill>
                      <a:srgbClr val="4CA2A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5" name="Freeform 66">
                    <a:extLst>
                      <a:ext uri="{FF2B5EF4-FFF2-40B4-BE49-F238E27FC236}">
                        <a16:creationId xmlns:a16="http://schemas.microsoft.com/office/drawing/2014/main" id="{78C984A8-141A-4736-A5C6-860EFEC301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54550" y="2249488"/>
                    <a:ext cx="222250" cy="223838"/>
                  </a:xfrm>
                  <a:custGeom>
                    <a:avLst/>
                    <a:gdLst>
                      <a:gd name="T0" fmla="*/ 52 w 417"/>
                      <a:gd name="T1" fmla="*/ 114 h 417"/>
                      <a:gd name="T2" fmla="*/ 114 w 417"/>
                      <a:gd name="T3" fmla="*/ 365 h 417"/>
                      <a:gd name="T4" fmla="*/ 365 w 417"/>
                      <a:gd name="T5" fmla="*/ 302 h 417"/>
                      <a:gd name="T6" fmla="*/ 302 w 417"/>
                      <a:gd name="T7" fmla="*/ 52 h 417"/>
                      <a:gd name="T8" fmla="*/ 52 w 417"/>
                      <a:gd name="T9" fmla="*/ 114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7" h="417">
                        <a:moveTo>
                          <a:pt x="52" y="114"/>
                        </a:moveTo>
                        <a:cubicBezTo>
                          <a:pt x="0" y="200"/>
                          <a:pt x="28" y="313"/>
                          <a:pt x="114" y="365"/>
                        </a:cubicBezTo>
                        <a:cubicBezTo>
                          <a:pt x="200" y="417"/>
                          <a:pt x="313" y="389"/>
                          <a:pt x="365" y="302"/>
                        </a:cubicBezTo>
                        <a:cubicBezTo>
                          <a:pt x="417" y="216"/>
                          <a:pt x="389" y="104"/>
                          <a:pt x="302" y="52"/>
                        </a:cubicBezTo>
                        <a:cubicBezTo>
                          <a:pt x="216" y="0"/>
                          <a:pt x="104" y="28"/>
                          <a:pt x="52" y="114"/>
                        </a:cubicBezTo>
                        <a:close/>
                      </a:path>
                    </a:pathLst>
                  </a:custGeom>
                  <a:solidFill>
                    <a:srgbClr val="4CA2A6"/>
                  </a:solidFill>
                  <a:ln w="50800" cap="flat">
                    <a:solidFill>
                      <a:srgbClr val="4CA2A6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EAFF142-AD66-4DB7-B544-0E489BF4981E}"/>
              </a:ext>
            </a:extLst>
          </p:cNvPr>
          <p:cNvGrpSpPr/>
          <p:nvPr/>
        </p:nvGrpSpPr>
        <p:grpSpPr>
          <a:xfrm>
            <a:off x="546390" y="1875390"/>
            <a:ext cx="11708123" cy="4211737"/>
            <a:chOff x="546390" y="1875390"/>
            <a:chExt cx="11708123" cy="4211737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EFE408B-2C21-42CC-8C27-A3C1D7E9ABA8}"/>
                </a:ext>
              </a:extLst>
            </p:cNvPr>
            <p:cNvSpPr txBox="1"/>
            <p:nvPr/>
          </p:nvSpPr>
          <p:spPr>
            <a:xfrm>
              <a:off x="7944319" y="2406243"/>
              <a:ext cx="431019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Научно-инновационный сектор разработки изделий медицинского назначения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2DDC19A-94A2-4405-9CC4-14AF9051EAA9}"/>
                </a:ext>
              </a:extLst>
            </p:cNvPr>
            <p:cNvSpPr txBox="1"/>
            <p:nvPr/>
          </p:nvSpPr>
          <p:spPr>
            <a:xfrm>
              <a:off x="8290715" y="2927475"/>
              <a:ext cx="3342203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Испытательная </a:t>
              </a: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лаборатория изделий медицинского назначения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D6D2F70-B317-4219-A36F-5ABA4A7DAE35}"/>
                </a:ext>
              </a:extLst>
            </p:cNvPr>
            <p:cNvSpPr txBox="1"/>
            <p:nvPr/>
          </p:nvSpPr>
          <p:spPr>
            <a:xfrm>
              <a:off x="8479853" y="3658460"/>
              <a:ext cx="3280946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Опытно-механический участок медицинских изделий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370B93B-1B86-48EC-AA62-DF6E669AFC80}"/>
                </a:ext>
              </a:extLst>
            </p:cNvPr>
            <p:cNvSpPr txBox="1"/>
            <p:nvPr/>
          </p:nvSpPr>
          <p:spPr>
            <a:xfrm>
              <a:off x="8229625" y="5001531"/>
              <a:ext cx="316669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Научно-производственный сектор многофункциональных покрытий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D06796B-6CFD-4B2F-943F-7CF2A4C30632}"/>
                </a:ext>
              </a:extLst>
            </p:cNvPr>
            <p:cNvSpPr txBox="1"/>
            <p:nvPr/>
          </p:nvSpPr>
          <p:spPr>
            <a:xfrm>
              <a:off x="7883720" y="5606996"/>
              <a:ext cx="431019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Научно-исследовательский сектор перспективных технологий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3CF3661-56AD-40D6-B799-1247CD01917A}"/>
                </a:ext>
              </a:extLst>
            </p:cNvPr>
            <p:cNvSpPr txBox="1"/>
            <p:nvPr/>
          </p:nvSpPr>
          <p:spPr>
            <a:xfrm>
              <a:off x="806519" y="3661443"/>
              <a:ext cx="2798453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Сектор рекламно-выставочной деятельности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8927230-BD5A-4665-8A49-C929B87DD8A1}"/>
                </a:ext>
              </a:extLst>
            </p:cNvPr>
            <p:cNvSpPr txBox="1"/>
            <p:nvPr/>
          </p:nvSpPr>
          <p:spPr>
            <a:xfrm>
              <a:off x="7427285" y="1875390"/>
              <a:ext cx="403217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Инновационно-производственный центр изделий медицинского назначения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8D0CA2D-42FE-4335-94F8-79D350A5D328}"/>
                </a:ext>
              </a:extLst>
            </p:cNvPr>
            <p:cNvSpPr txBox="1"/>
            <p:nvPr/>
          </p:nvSpPr>
          <p:spPr>
            <a:xfrm>
              <a:off x="8464480" y="4365102"/>
              <a:ext cx="2787651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Отраслевая лаборатория спортивной биомеханики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8E9A289-D3A3-4173-A2D7-2D98654325B7}"/>
                </a:ext>
              </a:extLst>
            </p:cNvPr>
            <p:cNvSpPr txBox="1"/>
            <p:nvPr/>
          </p:nvSpPr>
          <p:spPr>
            <a:xfrm>
              <a:off x="546390" y="2737248"/>
              <a:ext cx="3314050" cy="674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Белорусский центр</a:t>
              </a:r>
              <a:b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научно-технического сотрудничества с Китайской Народной Республикой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9991925E-84DA-4A57-BCCA-5BE85E6D950A}"/>
                </a:ext>
              </a:extLst>
            </p:cNvPr>
            <p:cNvSpPr txBox="1"/>
            <p:nvPr/>
          </p:nvSpPr>
          <p:spPr>
            <a:xfrm>
              <a:off x="961831" y="2228189"/>
              <a:ext cx="348060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Отдел международного </a:t>
              </a:r>
              <a:b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научно-технического сотрудничества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84562A8B-E7AE-4214-92A2-371C5D3C4F96}"/>
                </a:ext>
              </a:extLst>
            </p:cNvPr>
            <p:cNvSpPr txBox="1"/>
            <p:nvPr/>
          </p:nvSpPr>
          <p:spPr>
            <a:xfrm>
              <a:off x="2171694" y="5773842"/>
              <a:ext cx="2407039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Инновационные компании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DF0E0D81-6A28-425C-A574-E28037CF2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F68C2AB4-E3D0-449A-9C11-3A95860B6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Заголовок 1">
            <a:extLst>
              <a:ext uri="{FF2B5EF4-FFF2-40B4-BE49-F238E27FC236}">
                <a16:creationId xmlns:a16="http://schemas.microsoft.com/office/drawing/2014/main" id="{711F2350-B818-4E84-87CA-9CC7F57E025A}"/>
              </a:ext>
            </a:extLst>
          </p:cNvPr>
          <p:cNvSpPr txBox="1">
            <a:spLocks/>
          </p:cNvSpPr>
          <p:nvPr/>
        </p:nvSpPr>
        <p:spPr>
          <a:xfrm>
            <a:off x="369978" y="1599681"/>
            <a:ext cx="11349838" cy="907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8B8E"/>
                </a:solidFill>
                <a:latin typeface="Arial "/>
              </a:rPr>
              <a:t>16 компаний-резидентов</a:t>
            </a:r>
            <a:endParaRPr lang="ru-RU" sz="3200" b="1" dirty="0">
              <a:solidFill>
                <a:srgbClr val="008B8E"/>
              </a:solidFill>
              <a:latin typeface="Arial 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29C69BA4-7152-4FCA-BA58-93450571A434}"/>
              </a:ext>
            </a:extLst>
          </p:cNvPr>
          <p:cNvSpPr/>
          <p:nvPr/>
        </p:nvSpPr>
        <p:spPr>
          <a:xfrm>
            <a:off x="0" y="0"/>
            <a:ext cx="12192000" cy="1531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0BD1F5CA-2827-419E-BF7F-7C4C42A5878D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4FAAF606-651F-4B79-8114-3C5E96281FE2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Заголовок 1">
            <a:extLst>
              <a:ext uri="{FF2B5EF4-FFF2-40B4-BE49-F238E27FC236}">
                <a16:creationId xmlns:a16="http://schemas.microsoft.com/office/drawing/2014/main" id="{971123BB-7623-47E1-80D6-9C451FE979F3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Резиденты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2DA516D-495F-4AE8-A5D9-F3BE0C4A2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F2937F8-4E81-4D00-B8DB-245F3C039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844C94E-4E17-4653-81B4-37EF67C0B432}"/>
              </a:ext>
            </a:extLst>
          </p:cNvPr>
          <p:cNvGrpSpPr>
            <a:grpSpLocks noChangeAspect="1"/>
          </p:cNvGrpSpPr>
          <p:nvPr/>
        </p:nvGrpSpPr>
        <p:grpSpPr>
          <a:xfrm>
            <a:off x="2887944" y="2471487"/>
            <a:ext cx="2069948" cy="1144013"/>
            <a:chOff x="4322057" y="7452713"/>
            <a:chExt cx="3529584" cy="195072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141AAF3E-4611-495A-9299-C24DEDDF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2057" y="7452713"/>
              <a:ext cx="3529584" cy="1950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79">
              <a:extLst>
                <a:ext uri="{FF2B5EF4-FFF2-40B4-BE49-F238E27FC236}">
                  <a16:creationId xmlns:a16="http://schemas.microsoft.com/office/drawing/2014/main" id="{03208E0D-1908-4392-BEB7-E80C712CC1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0784" y="7583085"/>
              <a:ext cx="432313" cy="496454"/>
            </a:xfrm>
            <a:custGeom>
              <a:avLst/>
              <a:gdLst>
                <a:gd name="T0" fmla="*/ 1243 w 1398"/>
                <a:gd name="T1" fmla="*/ 384 h 1600"/>
                <a:gd name="T2" fmla="*/ 1316 w 1398"/>
                <a:gd name="T3" fmla="*/ 218 h 1600"/>
                <a:gd name="T4" fmla="*/ 402 w 1398"/>
                <a:gd name="T5" fmla="*/ 269 h 1600"/>
                <a:gd name="T6" fmla="*/ 360 w 1398"/>
                <a:gd name="T7" fmla="*/ 713 h 1600"/>
                <a:gd name="T8" fmla="*/ 348 w 1398"/>
                <a:gd name="T9" fmla="*/ 729 h 1600"/>
                <a:gd name="T10" fmla="*/ 337 w 1398"/>
                <a:gd name="T11" fmla="*/ 746 h 1600"/>
                <a:gd name="T12" fmla="*/ 322 w 1398"/>
                <a:gd name="T13" fmla="*/ 770 h 1600"/>
                <a:gd name="T14" fmla="*/ 313 w 1398"/>
                <a:gd name="T15" fmla="*/ 787 h 1600"/>
                <a:gd name="T16" fmla="*/ 306 w 1398"/>
                <a:gd name="T17" fmla="*/ 799 h 1600"/>
                <a:gd name="T18" fmla="*/ 299 w 1398"/>
                <a:gd name="T19" fmla="*/ 813 h 1600"/>
                <a:gd name="T20" fmla="*/ 287 w 1398"/>
                <a:gd name="T21" fmla="*/ 837 h 1600"/>
                <a:gd name="T22" fmla="*/ 279 w 1398"/>
                <a:gd name="T23" fmla="*/ 855 h 1600"/>
                <a:gd name="T24" fmla="*/ 271 w 1398"/>
                <a:gd name="T25" fmla="*/ 875 h 1600"/>
                <a:gd name="T26" fmla="*/ 264 w 1398"/>
                <a:gd name="T27" fmla="*/ 891 h 1600"/>
                <a:gd name="T28" fmla="*/ 257 w 1398"/>
                <a:gd name="T29" fmla="*/ 912 h 1600"/>
                <a:gd name="T30" fmla="*/ 251 w 1398"/>
                <a:gd name="T31" fmla="*/ 931 h 1600"/>
                <a:gd name="T32" fmla="*/ 246 w 1398"/>
                <a:gd name="T33" fmla="*/ 948 h 1600"/>
                <a:gd name="T34" fmla="*/ 242 w 1398"/>
                <a:gd name="T35" fmla="*/ 963 h 1600"/>
                <a:gd name="T36" fmla="*/ 238 w 1398"/>
                <a:gd name="T37" fmla="*/ 980 h 1600"/>
                <a:gd name="T38" fmla="*/ 234 w 1398"/>
                <a:gd name="T39" fmla="*/ 995 h 1600"/>
                <a:gd name="T40" fmla="*/ 231 w 1398"/>
                <a:gd name="T41" fmla="*/ 1014 h 1600"/>
                <a:gd name="T42" fmla="*/ 227 w 1398"/>
                <a:gd name="T43" fmla="*/ 1033 h 1600"/>
                <a:gd name="T44" fmla="*/ 224 w 1398"/>
                <a:gd name="T45" fmla="*/ 1053 h 1600"/>
                <a:gd name="T46" fmla="*/ 222 w 1398"/>
                <a:gd name="T47" fmla="*/ 1072 h 1600"/>
                <a:gd name="T48" fmla="*/ 220 w 1398"/>
                <a:gd name="T49" fmla="*/ 1092 h 1600"/>
                <a:gd name="T50" fmla="*/ 219 w 1398"/>
                <a:gd name="T51" fmla="*/ 1116 h 1600"/>
                <a:gd name="T52" fmla="*/ 218 w 1398"/>
                <a:gd name="T53" fmla="*/ 1133 h 1600"/>
                <a:gd name="T54" fmla="*/ 218 w 1398"/>
                <a:gd name="T55" fmla="*/ 1150 h 1600"/>
                <a:gd name="T56" fmla="*/ 218 w 1398"/>
                <a:gd name="T57" fmla="*/ 1175 h 1600"/>
                <a:gd name="T58" fmla="*/ 218 w 1398"/>
                <a:gd name="T59" fmla="*/ 1191 h 1600"/>
                <a:gd name="T60" fmla="*/ 220 w 1398"/>
                <a:gd name="T61" fmla="*/ 1212 h 1600"/>
                <a:gd name="T62" fmla="*/ 221 w 1398"/>
                <a:gd name="T63" fmla="*/ 1226 h 1600"/>
                <a:gd name="T64" fmla="*/ 223 w 1398"/>
                <a:gd name="T65" fmla="*/ 1243 h 1600"/>
                <a:gd name="T66" fmla="*/ 224 w 1398"/>
                <a:gd name="T67" fmla="*/ 1256 h 1600"/>
                <a:gd name="T68" fmla="*/ 227 w 1398"/>
                <a:gd name="T69" fmla="*/ 1274 h 1600"/>
                <a:gd name="T70" fmla="*/ 231 w 1398"/>
                <a:gd name="T71" fmla="*/ 1295 h 1600"/>
                <a:gd name="T72" fmla="*/ 234 w 1398"/>
                <a:gd name="T73" fmla="*/ 1312 h 1600"/>
                <a:gd name="T74" fmla="*/ 238 w 1398"/>
                <a:gd name="T75" fmla="*/ 1329 h 1600"/>
                <a:gd name="T76" fmla="*/ 242 w 1398"/>
                <a:gd name="T77" fmla="*/ 1347 h 1600"/>
                <a:gd name="T78" fmla="*/ 258 w 1398"/>
                <a:gd name="T79" fmla="*/ 1398 h 1600"/>
                <a:gd name="T80" fmla="*/ 1269 w 1398"/>
                <a:gd name="T81" fmla="*/ 1305 h 1600"/>
                <a:gd name="T82" fmla="*/ 315 w 1398"/>
                <a:gd name="T83" fmla="*/ 1340 h 1600"/>
                <a:gd name="T84" fmla="*/ 306 w 1398"/>
                <a:gd name="T85" fmla="*/ 1305 h 1600"/>
                <a:gd name="T86" fmla="*/ 302 w 1398"/>
                <a:gd name="T87" fmla="*/ 1285 h 1600"/>
                <a:gd name="T88" fmla="*/ 297 w 1398"/>
                <a:gd name="T89" fmla="*/ 1256 h 1600"/>
                <a:gd name="T90" fmla="*/ 294 w 1398"/>
                <a:gd name="T91" fmla="*/ 1235 h 1600"/>
                <a:gd name="T92" fmla="*/ 292 w 1398"/>
                <a:gd name="T93" fmla="*/ 1215 h 1600"/>
                <a:gd name="T94" fmla="*/ 290 w 1398"/>
                <a:gd name="T95" fmla="*/ 1188 h 1600"/>
                <a:gd name="T96" fmla="*/ 289 w 1398"/>
                <a:gd name="T97" fmla="*/ 1167 h 1600"/>
                <a:gd name="T98" fmla="*/ 289 w 1398"/>
                <a:gd name="T99" fmla="*/ 1153 h 1600"/>
                <a:gd name="T100" fmla="*/ 290 w 1398"/>
                <a:gd name="T101" fmla="*/ 1132 h 1600"/>
                <a:gd name="T102" fmla="*/ 291 w 1398"/>
                <a:gd name="T103" fmla="*/ 1111 h 1600"/>
                <a:gd name="T104" fmla="*/ 1269 w 1398"/>
                <a:gd name="T105" fmla="*/ 1305 h 1600"/>
                <a:gd name="T106" fmla="*/ 1398 w 1398"/>
                <a:gd name="T107" fmla="*/ 62 h 1600"/>
                <a:gd name="T108" fmla="*/ 771 w 1398"/>
                <a:gd name="T109" fmla="*/ 1282 h 1600"/>
                <a:gd name="T110" fmla="*/ 865 w 1398"/>
                <a:gd name="T111" fmla="*/ 414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98" h="1600">
                  <a:moveTo>
                    <a:pt x="1243" y="628"/>
                  </a:moveTo>
                  <a:cubicBezTo>
                    <a:pt x="1283" y="628"/>
                    <a:pt x="1316" y="661"/>
                    <a:pt x="1316" y="702"/>
                  </a:cubicBezTo>
                  <a:cubicBezTo>
                    <a:pt x="1316" y="743"/>
                    <a:pt x="1283" y="776"/>
                    <a:pt x="1243" y="776"/>
                  </a:cubicBezTo>
                  <a:cubicBezTo>
                    <a:pt x="1202" y="776"/>
                    <a:pt x="1169" y="743"/>
                    <a:pt x="1169" y="702"/>
                  </a:cubicBezTo>
                  <a:cubicBezTo>
                    <a:pt x="1169" y="661"/>
                    <a:pt x="1202" y="628"/>
                    <a:pt x="1243" y="628"/>
                  </a:cubicBezTo>
                  <a:close/>
                  <a:moveTo>
                    <a:pt x="1243" y="384"/>
                  </a:moveTo>
                  <a:cubicBezTo>
                    <a:pt x="1283" y="384"/>
                    <a:pt x="1316" y="417"/>
                    <a:pt x="1316" y="458"/>
                  </a:cubicBezTo>
                  <a:cubicBezTo>
                    <a:pt x="1316" y="498"/>
                    <a:pt x="1283" y="531"/>
                    <a:pt x="1243" y="531"/>
                  </a:cubicBezTo>
                  <a:cubicBezTo>
                    <a:pt x="1202" y="531"/>
                    <a:pt x="1169" y="498"/>
                    <a:pt x="1169" y="458"/>
                  </a:cubicBezTo>
                  <a:cubicBezTo>
                    <a:pt x="1169" y="417"/>
                    <a:pt x="1202" y="384"/>
                    <a:pt x="1243" y="384"/>
                  </a:cubicBezTo>
                  <a:close/>
                  <a:moveTo>
                    <a:pt x="1243" y="144"/>
                  </a:moveTo>
                  <a:cubicBezTo>
                    <a:pt x="1283" y="144"/>
                    <a:pt x="1316" y="177"/>
                    <a:pt x="1316" y="218"/>
                  </a:cubicBezTo>
                  <a:cubicBezTo>
                    <a:pt x="1316" y="258"/>
                    <a:pt x="1283" y="291"/>
                    <a:pt x="1243" y="291"/>
                  </a:cubicBezTo>
                  <a:cubicBezTo>
                    <a:pt x="1202" y="291"/>
                    <a:pt x="1169" y="258"/>
                    <a:pt x="1169" y="218"/>
                  </a:cubicBezTo>
                  <a:cubicBezTo>
                    <a:pt x="1169" y="177"/>
                    <a:pt x="1202" y="144"/>
                    <a:pt x="1243" y="144"/>
                  </a:cubicBezTo>
                  <a:close/>
                  <a:moveTo>
                    <a:pt x="284" y="1463"/>
                  </a:moveTo>
                  <a:cubicBezTo>
                    <a:pt x="112" y="1336"/>
                    <a:pt x="0" y="1132"/>
                    <a:pt x="0" y="901"/>
                  </a:cubicBezTo>
                  <a:cubicBezTo>
                    <a:pt x="0" y="622"/>
                    <a:pt x="165" y="380"/>
                    <a:pt x="402" y="269"/>
                  </a:cubicBezTo>
                  <a:cubicBezTo>
                    <a:pt x="563" y="285"/>
                    <a:pt x="707" y="357"/>
                    <a:pt x="815" y="465"/>
                  </a:cubicBezTo>
                  <a:cubicBezTo>
                    <a:pt x="847" y="497"/>
                    <a:pt x="876" y="533"/>
                    <a:pt x="901" y="571"/>
                  </a:cubicBezTo>
                  <a:cubicBezTo>
                    <a:pt x="903" y="572"/>
                    <a:pt x="810" y="514"/>
                    <a:pt x="699" y="514"/>
                  </a:cubicBezTo>
                  <a:cubicBezTo>
                    <a:pt x="556" y="514"/>
                    <a:pt x="431" y="592"/>
                    <a:pt x="364" y="707"/>
                  </a:cubicBezTo>
                  <a:lnTo>
                    <a:pt x="364" y="707"/>
                  </a:lnTo>
                  <a:lnTo>
                    <a:pt x="360" y="713"/>
                  </a:lnTo>
                  <a:lnTo>
                    <a:pt x="360" y="713"/>
                  </a:lnTo>
                  <a:lnTo>
                    <a:pt x="356" y="718"/>
                  </a:lnTo>
                  <a:lnTo>
                    <a:pt x="356" y="718"/>
                  </a:lnTo>
                  <a:lnTo>
                    <a:pt x="352" y="724"/>
                  </a:lnTo>
                  <a:lnTo>
                    <a:pt x="352" y="724"/>
                  </a:lnTo>
                  <a:lnTo>
                    <a:pt x="348" y="729"/>
                  </a:lnTo>
                  <a:lnTo>
                    <a:pt x="348" y="730"/>
                  </a:lnTo>
                  <a:lnTo>
                    <a:pt x="345" y="735"/>
                  </a:lnTo>
                  <a:lnTo>
                    <a:pt x="344" y="735"/>
                  </a:lnTo>
                  <a:lnTo>
                    <a:pt x="341" y="740"/>
                  </a:lnTo>
                  <a:lnTo>
                    <a:pt x="340" y="741"/>
                  </a:lnTo>
                  <a:lnTo>
                    <a:pt x="337" y="746"/>
                  </a:lnTo>
                  <a:lnTo>
                    <a:pt x="337" y="747"/>
                  </a:lnTo>
                  <a:lnTo>
                    <a:pt x="334" y="752"/>
                  </a:lnTo>
                  <a:lnTo>
                    <a:pt x="333" y="752"/>
                  </a:lnTo>
                  <a:cubicBezTo>
                    <a:pt x="331" y="756"/>
                    <a:pt x="328" y="760"/>
                    <a:pt x="326" y="764"/>
                  </a:cubicBezTo>
                  <a:lnTo>
                    <a:pt x="323" y="769"/>
                  </a:lnTo>
                  <a:lnTo>
                    <a:pt x="322" y="770"/>
                  </a:lnTo>
                  <a:lnTo>
                    <a:pt x="322" y="771"/>
                  </a:lnTo>
                  <a:lnTo>
                    <a:pt x="319" y="776"/>
                  </a:lnTo>
                  <a:lnTo>
                    <a:pt x="316" y="780"/>
                  </a:lnTo>
                  <a:lnTo>
                    <a:pt x="316" y="782"/>
                  </a:lnTo>
                  <a:lnTo>
                    <a:pt x="315" y="783"/>
                  </a:lnTo>
                  <a:lnTo>
                    <a:pt x="313" y="787"/>
                  </a:lnTo>
                  <a:lnTo>
                    <a:pt x="312" y="787"/>
                  </a:lnTo>
                  <a:lnTo>
                    <a:pt x="310" y="792"/>
                  </a:lnTo>
                  <a:lnTo>
                    <a:pt x="309" y="793"/>
                  </a:lnTo>
                  <a:lnTo>
                    <a:pt x="308" y="795"/>
                  </a:lnTo>
                  <a:lnTo>
                    <a:pt x="306" y="799"/>
                  </a:lnTo>
                  <a:lnTo>
                    <a:pt x="306" y="799"/>
                  </a:lnTo>
                  <a:lnTo>
                    <a:pt x="304" y="804"/>
                  </a:lnTo>
                  <a:lnTo>
                    <a:pt x="303" y="804"/>
                  </a:lnTo>
                  <a:lnTo>
                    <a:pt x="301" y="808"/>
                  </a:lnTo>
                  <a:lnTo>
                    <a:pt x="301" y="809"/>
                  </a:lnTo>
                  <a:lnTo>
                    <a:pt x="300" y="811"/>
                  </a:lnTo>
                  <a:lnTo>
                    <a:pt x="299" y="813"/>
                  </a:lnTo>
                  <a:cubicBezTo>
                    <a:pt x="297" y="816"/>
                    <a:pt x="296" y="819"/>
                    <a:pt x="294" y="823"/>
                  </a:cubicBezTo>
                  <a:lnTo>
                    <a:pt x="293" y="825"/>
                  </a:lnTo>
                  <a:lnTo>
                    <a:pt x="291" y="828"/>
                  </a:lnTo>
                  <a:lnTo>
                    <a:pt x="290" y="831"/>
                  </a:lnTo>
                  <a:lnTo>
                    <a:pt x="288" y="835"/>
                  </a:lnTo>
                  <a:lnTo>
                    <a:pt x="287" y="837"/>
                  </a:lnTo>
                  <a:lnTo>
                    <a:pt x="285" y="841"/>
                  </a:lnTo>
                  <a:lnTo>
                    <a:pt x="285" y="843"/>
                  </a:lnTo>
                  <a:lnTo>
                    <a:pt x="283" y="847"/>
                  </a:lnTo>
                  <a:lnTo>
                    <a:pt x="282" y="849"/>
                  </a:lnTo>
                  <a:lnTo>
                    <a:pt x="280" y="853"/>
                  </a:lnTo>
                  <a:lnTo>
                    <a:pt x="279" y="855"/>
                  </a:lnTo>
                  <a:lnTo>
                    <a:pt x="277" y="859"/>
                  </a:lnTo>
                  <a:lnTo>
                    <a:pt x="276" y="861"/>
                  </a:lnTo>
                  <a:lnTo>
                    <a:pt x="275" y="865"/>
                  </a:lnTo>
                  <a:lnTo>
                    <a:pt x="273" y="869"/>
                  </a:lnTo>
                  <a:lnTo>
                    <a:pt x="273" y="870"/>
                  </a:lnTo>
                  <a:lnTo>
                    <a:pt x="271" y="875"/>
                  </a:lnTo>
                  <a:lnTo>
                    <a:pt x="270" y="877"/>
                  </a:lnTo>
                  <a:lnTo>
                    <a:pt x="268" y="881"/>
                  </a:lnTo>
                  <a:lnTo>
                    <a:pt x="268" y="882"/>
                  </a:lnTo>
                  <a:lnTo>
                    <a:pt x="266" y="887"/>
                  </a:lnTo>
                  <a:lnTo>
                    <a:pt x="265" y="891"/>
                  </a:lnTo>
                  <a:lnTo>
                    <a:pt x="264" y="891"/>
                  </a:lnTo>
                  <a:lnTo>
                    <a:pt x="263" y="896"/>
                  </a:lnTo>
                  <a:lnTo>
                    <a:pt x="262" y="899"/>
                  </a:lnTo>
                  <a:lnTo>
                    <a:pt x="261" y="902"/>
                  </a:lnTo>
                  <a:lnTo>
                    <a:pt x="259" y="906"/>
                  </a:lnTo>
                  <a:lnTo>
                    <a:pt x="259" y="908"/>
                  </a:lnTo>
                  <a:lnTo>
                    <a:pt x="257" y="912"/>
                  </a:lnTo>
                  <a:lnTo>
                    <a:pt x="257" y="914"/>
                  </a:lnTo>
                  <a:lnTo>
                    <a:pt x="255" y="918"/>
                  </a:lnTo>
                  <a:lnTo>
                    <a:pt x="255" y="920"/>
                  </a:lnTo>
                  <a:lnTo>
                    <a:pt x="253" y="925"/>
                  </a:lnTo>
                  <a:lnTo>
                    <a:pt x="253" y="926"/>
                  </a:lnTo>
                  <a:lnTo>
                    <a:pt x="251" y="931"/>
                  </a:lnTo>
                  <a:lnTo>
                    <a:pt x="250" y="933"/>
                  </a:lnTo>
                  <a:lnTo>
                    <a:pt x="249" y="937"/>
                  </a:lnTo>
                  <a:lnTo>
                    <a:pt x="249" y="939"/>
                  </a:lnTo>
                  <a:lnTo>
                    <a:pt x="247" y="943"/>
                  </a:lnTo>
                  <a:lnTo>
                    <a:pt x="247" y="944"/>
                  </a:lnTo>
                  <a:lnTo>
                    <a:pt x="246" y="948"/>
                  </a:lnTo>
                  <a:lnTo>
                    <a:pt x="246" y="949"/>
                  </a:lnTo>
                  <a:lnTo>
                    <a:pt x="245" y="953"/>
                  </a:lnTo>
                  <a:lnTo>
                    <a:pt x="244" y="956"/>
                  </a:lnTo>
                  <a:lnTo>
                    <a:pt x="244" y="957"/>
                  </a:lnTo>
                  <a:lnTo>
                    <a:pt x="243" y="961"/>
                  </a:lnTo>
                  <a:lnTo>
                    <a:pt x="242" y="963"/>
                  </a:lnTo>
                  <a:lnTo>
                    <a:pt x="242" y="965"/>
                  </a:lnTo>
                  <a:lnTo>
                    <a:pt x="241" y="969"/>
                  </a:lnTo>
                  <a:lnTo>
                    <a:pt x="240" y="969"/>
                  </a:lnTo>
                  <a:lnTo>
                    <a:pt x="239" y="974"/>
                  </a:lnTo>
                  <a:lnTo>
                    <a:pt x="239" y="976"/>
                  </a:lnTo>
                  <a:lnTo>
                    <a:pt x="238" y="980"/>
                  </a:lnTo>
                  <a:lnTo>
                    <a:pt x="237" y="982"/>
                  </a:lnTo>
                  <a:lnTo>
                    <a:pt x="237" y="984"/>
                  </a:lnTo>
                  <a:lnTo>
                    <a:pt x="236" y="988"/>
                  </a:lnTo>
                  <a:lnTo>
                    <a:pt x="236" y="990"/>
                  </a:lnTo>
                  <a:lnTo>
                    <a:pt x="235" y="994"/>
                  </a:lnTo>
                  <a:lnTo>
                    <a:pt x="234" y="995"/>
                  </a:lnTo>
                  <a:lnTo>
                    <a:pt x="233" y="1000"/>
                  </a:lnTo>
                  <a:lnTo>
                    <a:pt x="233" y="1001"/>
                  </a:lnTo>
                  <a:lnTo>
                    <a:pt x="232" y="1006"/>
                  </a:lnTo>
                  <a:lnTo>
                    <a:pt x="232" y="1008"/>
                  </a:lnTo>
                  <a:lnTo>
                    <a:pt x="231" y="1013"/>
                  </a:lnTo>
                  <a:lnTo>
                    <a:pt x="231" y="1014"/>
                  </a:lnTo>
                  <a:lnTo>
                    <a:pt x="230" y="1019"/>
                  </a:lnTo>
                  <a:lnTo>
                    <a:pt x="229" y="1021"/>
                  </a:lnTo>
                  <a:lnTo>
                    <a:pt x="228" y="1026"/>
                  </a:lnTo>
                  <a:lnTo>
                    <a:pt x="228" y="1027"/>
                  </a:lnTo>
                  <a:lnTo>
                    <a:pt x="227" y="1032"/>
                  </a:lnTo>
                  <a:lnTo>
                    <a:pt x="227" y="1033"/>
                  </a:lnTo>
                  <a:lnTo>
                    <a:pt x="226" y="1039"/>
                  </a:lnTo>
                  <a:lnTo>
                    <a:pt x="226" y="1040"/>
                  </a:lnTo>
                  <a:lnTo>
                    <a:pt x="225" y="1046"/>
                  </a:lnTo>
                  <a:lnTo>
                    <a:pt x="225" y="1046"/>
                  </a:lnTo>
                  <a:lnTo>
                    <a:pt x="224" y="1052"/>
                  </a:lnTo>
                  <a:lnTo>
                    <a:pt x="224" y="1053"/>
                  </a:lnTo>
                  <a:lnTo>
                    <a:pt x="224" y="1059"/>
                  </a:lnTo>
                  <a:lnTo>
                    <a:pt x="223" y="1059"/>
                  </a:lnTo>
                  <a:lnTo>
                    <a:pt x="223" y="1065"/>
                  </a:lnTo>
                  <a:lnTo>
                    <a:pt x="223" y="1066"/>
                  </a:lnTo>
                  <a:lnTo>
                    <a:pt x="222" y="1072"/>
                  </a:lnTo>
                  <a:lnTo>
                    <a:pt x="222" y="1072"/>
                  </a:lnTo>
                  <a:lnTo>
                    <a:pt x="221" y="1078"/>
                  </a:lnTo>
                  <a:lnTo>
                    <a:pt x="221" y="1079"/>
                  </a:lnTo>
                  <a:lnTo>
                    <a:pt x="221" y="1085"/>
                  </a:lnTo>
                  <a:lnTo>
                    <a:pt x="221" y="1085"/>
                  </a:lnTo>
                  <a:lnTo>
                    <a:pt x="220" y="1092"/>
                  </a:lnTo>
                  <a:lnTo>
                    <a:pt x="220" y="1092"/>
                  </a:lnTo>
                  <a:lnTo>
                    <a:pt x="220" y="1098"/>
                  </a:lnTo>
                  <a:lnTo>
                    <a:pt x="219" y="1104"/>
                  </a:lnTo>
                  <a:lnTo>
                    <a:pt x="219" y="1104"/>
                  </a:lnTo>
                  <a:lnTo>
                    <a:pt x="219" y="1110"/>
                  </a:lnTo>
                  <a:lnTo>
                    <a:pt x="219" y="1110"/>
                  </a:lnTo>
                  <a:lnTo>
                    <a:pt x="219" y="1116"/>
                  </a:lnTo>
                  <a:lnTo>
                    <a:pt x="218" y="1116"/>
                  </a:lnTo>
                  <a:lnTo>
                    <a:pt x="218" y="1121"/>
                  </a:lnTo>
                  <a:lnTo>
                    <a:pt x="218" y="1122"/>
                  </a:lnTo>
                  <a:lnTo>
                    <a:pt x="218" y="1127"/>
                  </a:lnTo>
                  <a:lnTo>
                    <a:pt x="218" y="1128"/>
                  </a:lnTo>
                  <a:lnTo>
                    <a:pt x="218" y="1133"/>
                  </a:lnTo>
                  <a:lnTo>
                    <a:pt x="218" y="1134"/>
                  </a:lnTo>
                  <a:lnTo>
                    <a:pt x="218" y="1136"/>
                  </a:lnTo>
                  <a:lnTo>
                    <a:pt x="218" y="1140"/>
                  </a:lnTo>
                  <a:lnTo>
                    <a:pt x="218" y="1145"/>
                  </a:lnTo>
                  <a:lnTo>
                    <a:pt x="218" y="1146"/>
                  </a:lnTo>
                  <a:lnTo>
                    <a:pt x="218" y="1150"/>
                  </a:lnTo>
                  <a:lnTo>
                    <a:pt x="218" y="1152"/>
                  </a:lnTo>
                  <a:lnTo>
                    <a:pt x="218" y="1156"/>
                  </a:lnTo>
                  <a:lnTo>
                    <a:pt x="218" y="1158"/>
                  </a:lnTo>
                  <a:lnTo>
                    <a:pt x="218" y="1162"/>
                  </a:lnTo>
                  <a:lnTo>
                    <a:pt x="218" y="1166"/>
                  </a:lnTo>
                  <a:cubicBezTo>
                    <a:pt x="218" y="1169"/>
                    <a:pt x="218" y="1172"/>
                    <a:pt x="218" y="1175"/>
                  </a:cubicBezTo>
                  <a:lnTo>
                    <a:pt x="218" y="1176"/>
                  </a:lnTo>
                  <a:lnTo>
                    <a:pt x="218" y="1180"/>
                  </a:lnTo>
                  <a:lnTo>
                    <a:pt x="218" y="1180"/>
                  </a:lnTo>
                  <a:lnTo>
                    <a:pt x="218" y="1184"/>
                  </a:lnTo>
                  <a:lnTo>
                    <a:pt x="218" y="1186"/>
                  </a:lnTo>
                  <a:lnTo>
                    <a:pt x="218" y="1191"/>
                  </a:lnTo>
                  <a:lnTo>
                    <a:pt x="218" y="1191"/>
                  </a:lnTo>
                  <a:cubicBezTo>
                    <a:pt x="219" y="1195"/>
                    <a:pt x="219" y="1198"/>
                    <a:pt x="219" y="1202"/>
                  </a:cubicBezTo>
                  <a:lnTo>
                    <a:pt x="219" y="1203"/>
                  </a:lnTo>
                  <a:lnTo>
                    <a:pt x="219" y="1206"/>
                  </a:lnTo>
                  <a:lnTo>
                    <a:pt x="220" y="1209"/>
                  </a:lnTo>
                  <a:lnTo>
                    <a:pt x="220" y="1212"/>
                  </a:lnTo>
                  <a:lnTo>
                    <a:pt x="220" y="1214"/>
                  </a:lnTo>
                  <a:lnTo>
                    <a:pt x="220" y="1215"/>
                  </a:lnTo>
                  <a:lnTo>
                    <a:pt x="220" y="1219"/>
                  </a:lnTo>
                  <a:lnTo>
                    <a:pt x="220" y="1220"/>
                  </a:lnTo>
                  <a:lnTo>
                    <a:pt x="221" y="1223"/>
                  </a:lnTo>
                  <a:lnTo>
                    <a:pt x="221" y="1226"/>
                  </a:lnTo>
                  <a:lnTo>
                    <a:pt x="221" y="1227"/>
                  </a:lnTo>
                  <a:lnTo>
                    <a:pt x="222" y="1232"/>
                  </a:lnTo>
                  <a:lnTo>
                    <a:pt x="222" y="1232"/>
                  </a:lnTo>
                  <a:lnTo>
                    <a:pt x="222" y="1237"/>
                  </a:lnTo>
                  <a:lnTo>
                    <a:pt x="222" y="1238"/>
                  </a:lnTo>
                  <a:lnTo>
                    <a:pt x="223" y="1243"/>
                  </a:lnTo>
                  <a:lnTo>
                    <a:pt x="223" y="1243"/>
                  </a:lnTo>
                  <a:lnTo>
                    <a:pt x="223" y="1247"/>
                  </a:lnTo>
                  <a:lnTo>
                    <a:pt x="224" y="1249"/>
                  </a:lnTo>
                  <a:lnTo>
                    <a:pt x="224" y="1253"/>
                  </a:lnTo>
                  <a:lnTo>
                    <a:pt x="224" y="1255"/>
                  </a:lnTo>
                  <a:lnTo>
                    <a:pt x="224" y="1256"/>
                  </a:lnTo>
                  <a:lnTo>
                    <a:pt x="225" y="1261"/>
                  </a:lnTo>
                  <a:lnTo>
                    <a:pt x="226" y="1265"/>
                  </a:lnTo>
                  <a:lnTo>
                    <a:pt x="226" y="1266"/>
                  </a:lnTo>
                  <a:lnTo>
                    <a:pt x="227" y="1271"/>
                  </a:lnTo>
                  <a:lnTo>
                    <a:pt x="227" y="1272"/>
                  </a:lnTo>
                  <a:lnTo>
                    <a:pt x="227" y="1274"/>
                  </a:lnTo>
                  <a:lnTo>
                    <a:pt x="228" y="1278"/>
                  </a:lnTo>
                  <a:lnTo>
                    <a:pt x="229" y="1283"/>
                  </a:lnTo>
                  <a:lnTo>
                    <a:pt x="229" y="1284"/>
                  </a:lnTo>
                  <a:lnTo>
                    <a:pt x="230" y="1289"/>
                  </a:lnTo>
                  <a:lnTo>
                    <a:pt x="230" y="1289"/>
                  </a:lnTo>
                  <a:lnTo>
                    <a:pt x="231" y="1295"/>
                  </a:lnTo>
                  <a:lnTo>
                    <a:pt x="231" y="1295"/>
                  </a:lnTo>
                  <a:lnTo>
                    <a:pt x="232" y="1300"/>
                  </a:lnTo>
                  <a:lnTo>
                    <a:pt x="232" y="1301"/>
                  </a:lnTo>
                  <a:lnTo>
                    <a:pt x="232" y="1302"/>
                  </a:lnTo>
                  <a:lnTo>
                    <a:pt x="233" y="1307"/>
                  </a:lnTo>
                  <a:lnTo>
                    <a:pt x="234" y="1312"/>
                  </a:lnTo>
                  <a:lnTo>
                    <a:pt x="234" y="1312"/>
                  </a:lnTo>
                  <a:lnTo>
                    <a:pt x="236" y="1318"/>
                  </a:lnTo>
                  <a:lnTo>
                    <a:pt x="236" y="1318"/>
                  </a:lnTo>
                  <a:lnTo>
                    <a:pt x="237" y="1324"/>
                  </a:lnTo>
                  <a:lnTo>
                    <a:pt x="237" y="1324"/>
                  </a:lnTo>
                  <a:lnTo>
                    <a:pt x="238" y="1329"/>
                  </a:lnTo>
                  <a:lnTo>
                    <a:pt x="238" y="1330"/>
                  </a:lnTo>
                  <a:lnTo>
                    <a:pt x="240" y="1335"/>
                  </a:lnTo>
                  <a:lnTo>
                    <a:pt x="240" y="1336"/>
                  </a:lnTo>
                  <a:lnTo>
                    <a:pt x="241" y="1341"/>
                  </a:lnTo>
                  <a:lnTo>
                    <a:pt x="241" y="1341"/>
                  </a:lnTo>
                  <a:lnTo>
                    <a:pt x="242" y="1347"/>
                  </a:lnTo>
                  <a:cubicBezTo>
                    <a:pt x="245" y="1356"/>
                    <a:pt x="248" y="1365"/>
                    <a:pt x="250" y="1375"/>
                  </a:cubicBezTo>
                  <a:lnTo>
                    <a:pt x="251" y="1375"/>
                  </a:lnTo>
                  <a:cubicBezTo>
                    <a:pt x="252" y="1380"/>
                    <a:pt x="254" y="1386"/>
                    <a:pt x="256" y="1392"/>
                  </a:cubicBezTo>
                  <a:lnTo>
                    <a:pt x="256" y="1392"/>
                  </a:lnTo>
                  <a:lnTo>
                    <a:pt x="258" y="1396"/>
                  </a:lnTo>
                  <a:lnTo>
                    <a:pt x="258" y="1398"/>
                  </a:lnTo>
                  <a:cubicBezTo>
                    <a:pt x="261" y="1407"/>
                    <a:pt x="264" y="1416"/>
                    <a:pt x="268" y="1425"/>
                  </a:cubicBezTo>
                  <a:lnTo>
                    <a:pt x="268" y="1425"/>
                  </a:lnTo>
                  <a:lnTo>
                    <a:pt x="270" y="1430"/>
                  </a:lnTo>
                  <a:lnTo>
                    <a:pt x="270" y="1431"/>
                  </a:lnTo>
                  <a:cubicBezTo>
                    <a:pt x="275" y="1442"/>
                    <a:pt x="279" y="1453"/>
                    <a:pt x="284" y="1463"/>
                  </a:cubicBezTo>
                  <a:close/>
                  <a:moveTo>
                    <a:pt x="1269" y="1305"/>
                  </a:moveTo>
                  <a:cubicBezTo>
                    <a:pt x="1143" y="1484"/>
                    <a:pt x="934" y="1600"/>
                    <a:pt x="699" y="1600"/>
                  </a:cubicBezTo>
                  <a:cubicBezTo>
                    <a:pt x="595" y="1600"/>
                    <a:pt x="496" y="1577"/>
                    <a:pt x="407" y="1536"/>
                  </a:cubicBezTo>
                  <a:cubicBezTo>
                    <a:pt x="374" y="1487"/>
                    <a:pt x="348" y="1436"/>
                    <a:pt x="329" y="1382"/>
                  </a:cubicBezTo>
                  <a:lnTo>
                    <a:pt x="328" y="1381"/>
                  </a:lnTo>
                  <a:cubicBezTo>
                    <a:pt x="323" y="1368"/>
                    <a:pt x="319" y="1354"/>
                    <a:pt x="315" y="1341"/>
                  </a:cubicBezTo>
                  <a:lnTo>
                    <a:pt x="315" y="1340"/>
                  </a:lnTo>
                  <a:cubicBezTo>
                    <a:pt x="313" y="1334"/>
                    <a:pt x="311" y="1327"/>
                    <a:pt x="310" y="1320"/>
                  </a:cubicBezTo>
                  <a:lnTo>
                    <a:pt x="310" y="1320"/>
                  </a:lnTo>
                  <a:lnTo>
                    <a:pt x="308" y="1314"/>
                  </a:lnTo>
                  <a:lnTo>
                    <a:pt x="308" y="1313"/>
                  </a:lnTo>
                  <a:lnTo>
                    <a:pt x="307" y="1307"/>
                  </a:lnTo>
                  <a:lnTo>
                    <a:pt x="306" y="1305"/>
                  </a:lnTo>
                  <a:lnTo>
                    <a:pt x="305" y="1301"/>
                  </a:lnTo>
                  <a:lnTo>
                    <a:pt x="305" y="1298"/>
                  </a:lnTo>
                  <a:lnTo>
                    <a:pt x="303" y="1292"/>
                  </a:lnTo>
                  <a:lnTo>
                    <a:pt x="303" y="1292"/>
                  </a:lnTo>
                  <a:lnTo>
                    <a:pt x="302" y="1286"/>
                  </a:lnTo>
                  <a:lnTo>
                    <a:pt x="302" y="1285"/>
                  </a:lnTo>
                  <a:cubicBezTo>
                    <a:pt x="301" y="1281"/>
                    <a:pt x="300" y="1277"/>
                    <a:pt x="300" y="1273"/>
                  </a:cubicBezTo>
                  <a:lnTo>
                    <a:pt x="299" y="1270"/>
                  </a:lnTo>
                  <a:lnTo>
                    <a:pt x="299" y="1266"/>
                  </a:lnTo>
                  <a:lnTo>
                    <a:pt x="298" y="1263"/>
                  </a:lnTo>
                  <a:lnTo>
                    <a:pt x="297" y="1259"/>
                  </a:lnTo>
                  <a:lnTo>
                    <a:pt x="297" y="1256"/>
                  </a:lnTo>
                  <a:lnTo>
                    <a:pt x="296" y="1252"/>
                  </a:lnTo>
                  <a:lnTo>
                    <a:pt x="296" y="1249"/>
                  </a:lnTo>
                  <a:lnTo>
                    <a:pt x="295" y="1245"/>
                  </a:lnTo>
                  <a:lnTo>
                    <a:pt x="295" y="1242"/>
                  </a:lnTo>
                  <a:lnTo>
                    <a:pt x="294" y="1238"/>
                  </a:lnTo>
                  <a:lnTo>
                    <a:pt x="294" y="1235"/>
                  </a:lnTo>
                  <a:lnTo>
                    <a:pt x="294" y="1231"/>
                  </a:lnTo>
                  <a:lnTo>
                    <a:pt x="293" y="1228"/>
                  </a:lnTo>
                  <a:lnTo>
                    <a:pt x="293" y="1224"/>
                  </a:lnTo>
                  <a:lnTo>
                    <a:pt x="293" y="1221"/>
                  </a:lnTo>
                  <a:lnTo>
                    <a:pt x="292" y="1216"/>
                  </a:lnTo>
                  <a:lnTo>
                    <a:pt x="292" y="1215"/>
                  </a:lnTo>
                  <a:lnTo>
                    <a:pt x="292" y="1210"/>
                  </a:lnTo>
                  <a:lnTo>
                    <a:pt x="291" y="1206"/>
                  </a:lnTo>
                  <a:lnTo>
                    <a:pt x="291" y="1202"/>
                  </a:lnTo>
                  <a:lnTo>
                    <a:pt x="291" y="1201"/>
                  </a:lnTo>
                  <a:cubicBezTo>
                    <a:pt x="291" y="1196"/>
                    <a:pt x="290" y="1192"/>
                    <a:pt x="290" y="1188"/>
                  </a:cubicBezTo>
                  <a:lnTo>
                    <a:pt x="290" y="1188"/>
                  </a:lnTo>
                  <a:lnTo>
                    <a:pt x="290" y="1182"/>
                  </a:lnTo>
                  <a:lnTo>
                    <a:pt x="290" y="1181"/>
                  </a:lnTo>
                  <a:lnTo>
                    <a:pt x="290" y="1175"/>
                  </a:lnTo>
                  <a:lnTo>
                    <a:pt x="290" y="1174"/>
                  </a:lnTo>
                  <a:lnTo>
                    <a:pt x="290" y="1172"/>
                  </a:lnTo>
                  <a:lnTo>
                    <a:pt x="289" y="1167"/>
                  </a:lnTo>
                  <a:lnTo>
                    <a:pt x="289" y="1167"/>
                  </a:lnTo>
                  <a:lnTo>
                    <a:pt x="289" y="1161"/>
                  </a:lnTo>
                  <a:lnTo>
                    <a:pt x="289" y="1161"/>
                  </a:lnTo>
                  <a:lnTo>
                    <a:pt x="289" y="1155"/>
                  </a:lnTo>
                  <a:lnTo>
                    <a:pt x="289" y="1154"/>
                  </a:lnTo>
                  <a:lnTo>
                    <a:pt x="289" y="1153"/>
                  </a:lnTo>
                  <a:lnTo>
                    <a:pt x="289" y="1146"/>
                  </a:lnTo>
                  <a:lnTo>
                    <a:pt x="289" y="1146"/>
                  </a:lnTo>
                  <a:lnTo>
                    <a:pt x="289" y="1139"/>
                  </a:lnTo>
                  <a:lnTo>
                    <a:pt x="289" y="1139"/>
                  </a:lnTo>
                  <a:lnTo>
                    <a:pt x="290" y="1132"/>
                  </a:lnTo>
                  <a:lnTo>
                    <a:pt x="290" y="1132"/>
                  </a:lnTo>
                  <a:lnTo>
                    <a:pt x="290" y="1125"/>
                  </a:lnTo>
                  <a:lnTo>
                    <a:pt x="290" y="1125"/>
                  </a:lnTo>
                  <a:lnTo>
                    <a:pt x="290" y="1118"/>
                  </a:lnTo>
                  <a:lnTo>
                    <a:pt x="290" y="1118"/>
                  </a:lnTo>
                  <a:lnTo>
                    <a:pt x="291" y="1111"/>
                  </a:lnTo>
                  <a:lnTo>
                    <a:pt x="291" y="1111"/>
                  </a:lnTo>
                  <a:lnTo>
                    <a:pt x="291" y="1104"/>
                  </a:lnTo>
                  <a:cubicBezTo>
                    <a:pt x="294" y="1058"/>
                    <a:pt x="302" y="1013"/>
                    <a:pt x="315" y="969"/>
                  </a:cubicBezTo>
                  <a:cubicBezTo>
                    <a:pt x="315" y="969"/>
                    <a:pt x="317" y="964"/>
                    <a:pt x="318" y="968"/>
                  </a:cubicBezTo>
                  <a:cubicBezTo>
                    <a:pt x="338" y="1084"/>
                    <a:pt x="410" y="1183"/>
                    <a:pt x="508" y="1239"/>
                  </a:cubicBezTo>
                  <a:cubicBezTo>
                    <a:pt x="625" y="1321"/>
                    <a:pt x="761" y="1367"/>
                    <a:pt x="898" y="1376"/>
                  </a:cubicBezTo>
                  <a:cubicBezTo>
                    <a:pt x="1024" y="1384"/>
                    <a:pt x="1152" y="1360"/>
                    <a:pt x="1269" y="1305"/>
                  </a:cubicBezTo>
                  <a:close/>
                  <a:moveTo>
                    <a:pt x="699" y="203"/>
                  </a:moveTo>
                  <a:cubicBezTo>
                    <a:pt x="843" y="203"/>
                    <a:pt x="977" y="246"/>
                    <a:pt x="1088" y="321"/>
                  </a:cubicBezTo>
                  <a:lnTo>
                    <a:pt x="1088" y="62"/>
                  </a:lnTo>
                  <a:cubicBezTo>
                    <a:pt x="1088" y="28"/>
                    <a:pt x="1116" y="0"/>
                    <a:pt x="1150" y="0"/>
                  </a:cubicBezTo>
                  <a:lnTo>
                    <a:pt x="1336" y="0"/>
                  </a:lnTo>
                  <a:cubicBezTo>
                    <a:pt x="1370" y="0"/>
                    <a:pt x="1398" y="28"/>
                    <a:pt x="1398" y="62"/>
                  </a:cubicBezTo>
                  <a:lnTo>
                    <a:pt x="1398" y="854"/>
                  </a:lnTo>
                  <a:cubicBezTo>
                    <a:pt x="1398" y="857"/>
                    <a:pt x="1397" y="860"/>
                    <a:pt x="1397" y="864"/>
                  </a:cubicBezTo>
                  <a:cubicBezTo>
                    <a:pt x="1397" y="876"/>
                    <a:pt x="1398" y="889"/>
                    <a:pt x="1398" y="901"/>
                  </a:cubicBezTo>
                  <a:cubicBezTo>
                    <a:pt x="1398" y="1001"/>
                    <a:pt x="1377" y="1096"/>
                    <a:pt x="1339" y="1181"/>
                  </a:cubicBezTo>
                  <a:cubicBezTo>
                    <a:pt x="1208" y="1273"/>
                    <a:pt x="1054" y="1313"/>
                    <a:pt x="903" y="1303"/>
                  </a:cubicBezTo>
                  <a:cubicBezTo>
                    <a:pt x="858" y="1301"/>
                    <a:pt x="814" y="1293"/>
                    <a:pt x="771" y="1282"/>
                  </a:cubicBezTo>
                  <a:cubicBezTo>
                    <a:pt x="901" y="1258"/>
                    <a:pt x="1009" y="1167"/>
                    <a:pt x="1058" y="1047"/>
                  </a:cubicBezTo>
                  <a:cubicBezTo>
                    <a:pt x="1022" y="1081"/>
                    <a:pt x="973" y="1103"/>
                    <a:pt x="919" y="1103"/>
                  </a:cubicBezTo>
                  <a:cubicBezTo>
                    <a:pt x="808" y="1103"/>
                    <a:pt x="718" y="1012"/>
                    <a:pt x="718" y="901"/>
                  </a:cubicBezTo>
                  <a:cubicBezTo>
                    <a:pt x="718" y="790"/>
                    <a:pt x="808" y="700"/>
                    <a:pt x="919" y="700"/>
                  </a:cubicBezTo>
                  <a:cubicBezTo>
                    <a:pt x="977" y="700"/>
                    <a:pt x="1028" y="724"/>
                    <a:pt x="1065" y="763"/>
                  </a:cubicBezTo>
                  <a:cubicBezTo>
                    <a:pt x="1028" y="632"/>
                    <a:pt x="947" y="496"/>
                    <a:pt x="865" y="414"/>
                  </a:cubicBezTo>
                  <a:cubicBezTo>
                    <a:pt x="775" y="324"/>
                    <a:pt x="663" y="257"/>
                    <a:pt x="537" y="222"/>
                  </a:cubicBezTo>
                  <a:cubicBezTo>
                    <a:pt x="589" y="209"/>
                    <a:pt x="643" y="203"/>
                    <a:pt x="699" y="203"/>
                  </a:cubicBezTo>
                  <a:close/>
                </a:path>
              </a:pathLst>
            </a:custGeom>
            <a:solidFill>
              <a:srgbClr val="167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Arial "/>
              </a:endParaRPr>
            </a:p>
          </p:txBody>
        </p:sp>
        <p:sp>
          <p:nvSpPr>
            <p:cNvPr id="51" name="Rectangle 80">
              <a:extLst>
                <a:ext uri="{FF2B5EF4-FFF2-40B4-BE49-F238E27FC236}">
                  <a16:creationId xmlns:a16="http://schemas.microsoft.com/office/drawing/2014/main" id="{6215BC54-08CB-4B91-939C-0A0DCF36D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998" y="8137814"/>
              <a:ext cx="1594569" cy="25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kumimoji="0" lang="ru-RU" altLang="ru-RU" sz="400" i="0" u="none" strike="noStrike" cap="none" normalizeH="0" baseline="0" dirty="0">
                  <a:ln>
                    <a:noFill/>
                  </a:ln>
                  <a:solidFill>
                    <a:srgbClr val="1675A0"/>
                  </a:solidFill>
                  <a:effectLst/>
                  <a:latin typeface="Arial "/>
                </a:rPr>
                <a:t>УП </a:t>
              </a: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675A0"/>
                  </a:solidFill>
                  <a:effectLst/>
                  <a:latin typeface="Arial "/>
                </a:rPr>
                <a:t>"ПРОМЫШЛЕННЫЕ</a:t>
              </a:r>
              <a:endParaRPr kumimoji="0" lang="ru-RU" altLang="ru-RU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</a:endParaRPr>
            </a:p>
            <a:p>
              <a:pPr algn="ctr" defTabSz="914400"/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675A0"/>
                  </a:solidFill>
                  <a:effectLst/>
                  <a:latin typeface="Arial "/>
                </a:rPr>
                <a:t> ЭКОЛОГИЧЕСКИЕ СИСТЕМЫ"</a:t>
              </a:r>
              <a:endParaRPr kumimoji="0" lang="ru-RU" altLang="ru-RU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</a:endParaRPr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9D06035C-FE9D-4F79-97F8-6710274D4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775" y="8482630"/>
              <a:ext cx="1798660" cy="81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РАЗРАБОТКА, ПРОИЗВОДСТВО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ВНЕДРЕНИЕ ПРОЦЕССОВ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АППАРАТОВ ОЧИСТКИ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ВЕНТИЛЯЦИОННОГО ВОЗДУХА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ОТ ВЗВЕШЕННЫХ И ГАЗООБРАЗНЫХ ВЕЩЕСТВ</a:t>
              </a:r>
              <a:endParaRPr kumimoji="0" lang="ru-RU" altLang="ru-RU" sz="43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F82E602-27B5-4008-A1A8-11FD19148684}"/>
              </a:ext>
            </a:extLst>
          </p:cNvPr>
          <p:cNvGrpSpPr>
            <a:grpSpLocks noChangeAspect="1"/>
          </p:cNvGrpSpPr>
          <p:nvPr/>
        </p:nvGrpSpPr>
        <p:grpSpPr>
          <a:xfrm>
            <a:off x="5192737" y="2482510"/>
            <a:ext cx="2069948" cy="1144860"/>
            <a:chOff x="8253977" y="7452713"/>
            <a:chExt cx="3529584" cy="1952166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4C4C6C8C-D1F9-431A-8DD7-3EBFDB2E5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3977" y="7454159"/>
              <a:ext cx="3529584" cy="1950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CE32191C-0B6C-4158-9E13-8B6F18BD4BAE}"/>
                </a:ext>
              </a:extLst>
            </p:cNvPr>
            <p:cNvSpPr/>
            <p:nvPr/>
          </p:nvSpPr>
          <p:spPr>
            <a:xfrm>
              <a:off x="8253977" y="7452713"/>
              <a:ext cx="1564994" cy="19507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CD4C02DE-22B4-46A7-B4F0-F897F4F8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638" y="8266170"/>
              <a:ext cx="1152542" cy="1005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ТЕХНОЛОГИЧЕСКИХ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ПРОЦЕССОВ 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ОБОРУДОВАНИЯ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В ОБЛАСТИ СИСТЕМ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ВИДЕОНАБЛЮДЕНИЯ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ОБРАБОТКИ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ИНФОРМАЦИИ</a:t>
              </a:r>
            </a:p>
          </p:txBody>
        </p:sp>
        <p:sp>
          <p:nvSpPr>
            <p:cNvPr id="69" name="Rectangle 80">
              <a:extLst>
                <a:ext uri="{FF2B5EF4-FFF2-40B4-BE49-F238E27FC236}">
                  <a16:creationId xmlns:a16="http://schemas.microsoft.com/office/drawing/2014/main" id="{D800B5E4-EB21-4565-BB38-4EF2C1962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700" y="7993941"/>
              <a:ext cx="1306434" cy="2200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kumimoji="0" lang="ru-RU" altLang="ru-RU" sz="350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ООО</a:t>
              </a:r>
              <a:r>
                <a:rPr kumimoji="0" lang="ru-RU" altLang="ru-RU" sz="35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 "ИНТЕЛЛЕКТУАЛЬНЫЕ</a:t>
              </a:r>
            </a:p>
            <a:p>
              <a:pPr algn="ctr" defTabSz="914400"/>
              <a:r>
                <a:rPr kumimoji="0" lang="ru-RU" altLang="ru-RU" sz="35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ПРОЦЕССОРЫ"</a:t>
              </a:r>
            </a:p>
          </p:txBody>
        </p:sp>
        <p:sp>
          <p:nvSpPr>
            <p:cNvPr id="82" name="Freeform 97">
              <a:extLst>
                <a:ext uri="{FF2B5EF4-FFF2-40B4-BE49-F238E27FC236}">
                  <a16:creationId xmlns:a16="http://schemas.microsoft.com/office/drawing/2014/main" id="{87672A7A-61E2-42C3-AFFD-7A5108833D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57166" y="7588878"/>
              <a:ext cx="427039" cy="330200"/>
            </a:xfrm>
            <a:custGeom>
              <a:avLst/>
              <a:gdLst>
                <a:gd name="T0" fmla="*/ 339 w 1164"/>
                <a:gd name="T1" fmla="*/ 223 h 900"/>
                <a:gd name="T2" fmla="*/ 441 w 1164"/>
                <a:gd name="T3" fmla="*/ 276 h 900"/>
                <a:gd name="T4" fmla="*/ 441 w 1164"/>
                <a:gd name="T5" fmla="*/ 815 h 900"/>
                <a:gd name="T6" fmla="*/ 339 w 1164"/>
                <a:gd name="T7" fmla="*/ 762 h 900"/>
                <a:gd name="T8" fmla="*/ 339 w 1164"/>
                <a:gd name="T9" fmla="*/ 223 h 900"/>
                <a:gd name="T10" fmla="*/ 397 w 1164"/>
                <a:gd name="T11" fmla="*/ 3 h 900"/>
                <a:gd name="T12" fmla="*/ 477 w 1164"/>
                <a:gd name="T13" fmla="*/ 86 h 900"/>
                <a:gd name="T14" fmla="*/ 397 w 1164"/>
                <a:gd name="T15" fmla="*/ 168 h 900"/>
                <a:gd name="T16" fmla="*/ 317 w 1164"/>
                <a:gd name="T17" fmla="*/ 86 h 900"/>
                <a:gd name="T18" fmla="*/ 397 w 1164"/>
                <a:gd name="T19" fmla="*/ 3 h 900"/>
                <a:gd name="T20" fmla="*/ 281 w 1164"/>
                <a:gd name="T21" fmla="*/ 17 h 900"/>
                <a:gd name="T22" fmla="*/ 226 w 1164"/>
                <a:gd name="T23" fmla="*/ 515 h 900"/>
                <a:gd name="T24" fmla="*/ 319 w 1164"/>
                <a:gd name="T25" fmla="*/ 187 h 900"/>
                <a:gd name="T26" fmla="*/ 281 w 1164"/>
                <a:gd name="T27" fmla="*/ 17 h 900"/>
                <a:gd name="T28" fmla="*/ 509 w 1164"/>
                <a:gd name="T29" fmla="*/ 0 h 900"/>
                <a:gd name="T30" fmla="*/ 679 w 1164"/>
                <a:gd name="T31" fmla="*/ 646 h 900"/>
                <a:gd name="T32" fmla="*/ 493 w 1164"/>
                <a:gd name="T33" fmla="*/ 182 h 900"/>
                <a:gd name="T34" fmla="*/ 509 w 1164"/>
                <a:gd name="T35" fmla="*/ 0 h 900"/>
                <a:gd name="T36" fmla="*/ 492 w 1164"/>
                <a:gd name="T37" fmla="*/ 308 h 900"/>
                <a:gd name="T38" fmla="*/ 595 w 1164"/>
                <a:gd name="T39" fmla="*/ 361 h 900"/>
                <a:gd name="T40" fmla="*/ 595 w 1164"/>
                <a:gd name="T41" fmla="*/ 900 h 900"/>
                <a:gd name="T42" fmla="*/ 492 w 1164"/>
                <a:gd name="T43" fmla="*/ 847 h 900"/>
                <a:gd name="T44" fmla="*/ 492 w 1164"/>
                <a:gd name="T45" fmla="*/ 308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4" h="900">
                  <a:moveTo>
                    <a:pt x="339" y="223"/>
                  </a:moveTo>
                  <a:lnTo>
                    <a:pt x="441" y="276"/>
                  </a:lnTo>
                  <a:lnTo>
                    <a:pt x="441" y="815"/>
                  </a:lnTo>
                  <a:lnTo>
                    <a:pt x="339" y="762"/>
                  </a:lnTo>
                  <a:lnTo>
                    <a:pt x="339" y="223"/>
                  </a:lnTo>
                  <a:close/>
                  <a:moveTo>
                    <a:pt x="397" y="3"/>
                  </a:moveTo>
                  <a:cubicBezTo>
                    <a:pt x="441" y="3"/>
                    <a:pt x="477" y="40"/>
                    <a:pt x="477" y="86"/>
                  </a:cubicBezTo>
                  <a:cubicBezTo>
                    <a:pt x="477" y="131"/>
                    <a:pt x="441" y="168"/>
                    <a:pt x="397" y="168"/>
                  </a:cubicBezTo>
                  <a:cubicBezTo>
                    <a:pt x="352" y="168"/>
                    <a:pt x="317" y="131"/>
                    <a:pt x="317" y="86"/>
                  </a:cubicBezTo>
                  <a:cubicBezTo>
                    <a:pt x="317" y="40"/>
                    <a:pt x="352" y="3"/>
                    <a:pt x="397" y="3"/>
                  </a:cubicBezTo>
                  <a:close/>
                  <a:moveTo>
                    <a:pt x="281" y="17"/>
                  </a:moveTo>
                  <a:cubicBezTo>
                    <a:pt x="78" y="39"/>
                    <a:pt x="0" y="312"/>
                    <a:pt x="226" y="515"/>
                  </a:cubicBezTo>
                  <a:cubicBezTo>
                    <a:pt x="127" y="371"/>
                    <a:pt x="197" y="186"/>
                    <a:pt x="319" y="187"/>
                  </a:cubicBezTo>
                  <a:cubicBezTo>
                    <a:pt x="291" y="154"/>
                    <a:pt x="267" y="75"/>
                    <a:pt x="281" y="17"/>
                  </a:cubicBezTo>
                  <a:close/>
                  <a:moveTo>
                    <a:pt x="509" y="0"/>
                  </a:moveTo>
                  <a:cubicBezTo>
                    <a:pt x="820" y="34"/>
                    <a:pt x="1164" y="432"/>
                    <a:pt x="679" y="646"/>
                  </a:cubicBezTo>
                  <a:cubicBezTo>
                    <a:pt x="909" y="453"/>
                    <a:pt x="680" y="180"/>
                    <a:pt x="493" y="182"/>
                  </a:cubicBezTo>
                  <a:cubicBezTo>
                    <a:pt x="537" y="132"/>
                    <a:pt x="530" y="88"/>
                    <a:pt x="509" y="0"/>
                  </a:cubicBezTo>
                  <a:close/>
                  <a:moveTo>
                    <a:pt x="492" y="308"/>
                  </a:moveTo>
                  <a:lnTo>
                    <a:pt x="595" y="361"/>
                  </a:lnTo>
                  <a:lnTo>
                    <a:pt x="595" y="900"/>
                  </a:lnTo>
                  <a:lnTo>
                    <a:pt x="492" y="847"/>
                  </a:lnTo>
                  <a:lnTo>
                    <a:pt x="492" y="3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 "/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0A326247-73B9-41BC-88AA-7AFD616D8055}"/>
              </a:ext>
            </a:extLst>
          </p:cNvPr>
          <p:cNvGrpSpPr/>
          <p:nvPr/>
        </p:nvGrpSpPr>
        <p:grpSpPr>
          <a:xfrm>
            <a:off x="582192" y="2424968"/>
            <a:ext cx="2069948" cy="1143026"/>
            <a:chOff x="420681" y="2997461"/>
            <a:chExt cx="1728000" cy="954202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6CF9D8-0861-417A-A25D-A95DA2F1B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681" y="2997461"/>
              <a:ext cx="1728000" cy="9542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220EDBA1-A840-416E-8A66-A35E24124BD6}"/>
                </a:ext>
              </a:extLst>
            </p:cNvPr>
            <p:cNvSpPr/>
            <p:nvPr/>
          </p:nvSpPr>
          <p:spPr>
            <a:xfrm>
              <a:off x="420681" y="2997461"/>
              <a:ext cx="861106" cy="95388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51C22AA0-0490-4D70-A33C-F1A7FC677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71" y="3420048"/>
              <a:ext cx="829716" cy="46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ИССЛЕДОВАНИЕ, РАЗРАБОТКА И ВНЕДРЕНИЕ ТЕХНОЛОГИЧЕСКИХ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ПРОЦЕССОВ И ОБОРУДОВАНИЯ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ДЛЯ МАГНИТО-АБРАЗИВНОЙ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ОБРАБОТКИ МАТЕРИАЛОВ</a:t>
              </a:r>
              <a:endParaRPr kumimoji="0" lang="ru-RU" altLang="ru-RU" sz="43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</a:endParaRPr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D078F9F3-859C-4C3D-AF22-DD75D40B4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176" y="3173651"/>
              <a:ext cx="704381" cy="66290"/>
            </a:xfrm>
            <a:prstGeom prst="rect">
              <a:avLst/>
            </a:prstGeom>
          </p:spPr>
        </p:pic>
        <p:sp>
          <p:nvSpPr>
            <p:cNvPr id="103" name="Rectangle 80">
              <a:extLst>
                <a:ext uri="{FF2B5EF4-FFF2-40B4-BE49-F238E27FC236}">
                  <a16:creationId xmlns:a16="http://schemas.microsoft.com/office/drawing/2014/main" id="{018FC13D-1554-49C3-835B-9887D2E08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56" y="3263411"/>
              <a:ext cx="403958" cy="615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ru-RU" altLang="ru-RU" sz="400" dirty="0">
                  <a:solidFill>
                    <a:srgbClr val="030000"/>
                  </a:solidFill>
                  <a:latin typeface="Arial "/>
                </a:rPr>
                <a:t>УП</a:t>
              </a:r>
              <a:r>
                <a:rPr lang="ru-RU" altLang="ru-RU" sz="400" b="1" dirty="0">
                  <a:solidFill>
                    <a:srgbClr val="030000"/>
                  </a:solidFill>
                  <a:latin typeface="Arial "/>
                </a:rPr>
                <a:t> "ПОЛИМАГ</a:t>
              </a:r>
              <a:r>
                <a:rPr lang="en-US" altLang="ru-RU" sz="400" b="1" dirty="0">
                  <a:solidFill>
                    <a:srgbClr val="030000"/>
                  </a:solidFill>
                  <a:latin typeface="Arial "/>
                </a:rPr>
                <a:t>" </a:t>
              </a:r>
              <a:endParaRPr kumimoji="0" lang="ru-RU" altLang="ru-RU" sz="400" b="1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C265F96-A4F5-460B-B677-77720AAC7E3A}"/>
              </a:ext>
            </a:extLst>
          </p:cNvPr>
          <p:cNvGrpSpPr/>
          <p:nvPr/>
        </p:nvGrpSpPr>
        <p:grpSpPr>
          <a:xfrm>
            <a:off x="9803268" y="2482579"/>
            <a:ext cx="2069948" cy="1143026"/>
            <a:chOff x="8118469" y="2995988"/>
            <a:chExt cx="1728000" cy="954202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A4F5CFC-2F44-40B5-A57E-70AE42DAE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8469" y="2995988"/>
              <a:ext cx="1728000" cy="9542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2C98A3C9-9DF5-4C0A-8800-40D8088638F5}"/>
                </a:ext>
              </a:extLst>
            </p:cNvPr>
            <p:cNvSpPr/>
            <p:nvPr/>
          </p:nvSpPr>
          <p:spPr>
            <a:xfrm>
              <a:off x="8184069" y="3580712"/>
              <a:ext cx="1329025" cy="3237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 "/>
              </a:endParaRPr>
            </a:p>
          </p:txBody>
        </p:sp>
        <p:sp>
          <p:nvSpPr>
            <p:cNvPr id="109" name="Rectangle 66">
              <a:extLst>
                <a:ext uri="{FF2B5EF4-FFF2-40B4-BE49-F238E27FC236}">
                  <a16:creationId xmlns:a16="http://schemas.microsoft.com/office/drawing/2014/main" id="{07677BD9-D092-40C0-8C34-91A1B7FF5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2990" y="3580022"/>
              <a:ext cx="1195839" cy="33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РАЗРАБОТКА, ВНЕДРЕНИЕ,</a:t>
              </a:r>
              <a:r>
                <a:rPr kumimoji="0" lang="en-US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ПРОИЗВОДСТВО МАТЕРИАЛОВ</a:t>
              </a:r>
              <a:b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</a:b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</a:t>
              </a:r>
              <a:r>
                <a:rPr kumimoji="0" lang="en-US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ТЕХНОЛОГИЙ</a:t>
              </a:r>
              <a:r>
                <a:rPr lang="ru-RU" altLang="ru-RU" sz="430" dirty="0">
                  <a:solidFill>
                    <a:srgbClr val="141515"/>
                  </a:solidFill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ДЛЯ ДОРОЖНОГО</a:t>
              </a:r>
              <a:r>
                <a:rPr kumimoji="0" lang="en-US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СТРОИТЕЛЬСТВА, ИСПЫТАНИЕ ДОРОЖНО-</a:t>
              </a:r>
              <a:r>
                <a:rPr lang="en-US" altLang="ru-RU" sz="430" dirty="0">
                  <a:solidFill>
                    <a:srgbClr val="141515"/>
                  </a:solidFill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СТРОИТЕЛЬНЫХ</a:t>
              </a:r>
              <a:r>
                <a:rPr lang="ru-RU" altLang="ru-RU" sz="430" dirty="0">
                  <a:solidFill>
                    <a:srgbClr val="141515"/>
                  </a:solidFill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МАТЕРИАЛОВ</a:t>
              </a:r>
              <a:endParaRPr kumimoji="0" lang="ru-RU" altLang="ru-RU" sz="43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</a:endParaRPr>
            </a:p>
          </p:txBody>
        </p:sp>
        <p:sp>
          <p:nvSpPr>
            <p:cNvPr id="110" name="Rectangle 80">
              <a:extLst>
                <a:ext uri="{FF2B5EF4-FFF2-40B4-BE49-F238E27FC236}">
                  <a16:creationId xmlns:a16="http://schemas.microsoft.com/office/drawing/2014/main" id="{53B400FA-1DA0-4F94-9F0E-C91DED04B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3369" y="3493139"/>
              <a:ext cx="1104470" cy="5386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ru-RU" altLang="ru-RU" sz="350" dirty="0">
                  <a:solidFill>
                    <a:srgbClr val="030000"/>
                  </a:solidFill>
                  <a:latin typeface="Arial "/>
                </a:rPr>
                <a:t>ООО </a:t>
              </a:r>
              <a:r>
                <a:rPr lang="ru-RU" altLang="ru-RU" sz="350" b="1" dirty="0">
                  <a:solidFill>
                    <a:srgbClr val="030000"/>
                  </a:solidFill>
                  <a:latin typeface="Arial "/>
                </a:rPr>
                <a:t>"ДОРОЖНО-СТРОИТЕЛЬНЫЕ ИННОВАЦИИ"</a:t>
              </a:r>
              <a:endParaRPr kumimoji="0" lang="ru-RU" altLang="ru-RU" sz="350" b="0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77E8A4CF-985E-41D1-AEE0-150B38437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3951" y="3089609"/>
              <a:ext cx="463305" cy="390844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31124CE2-0893-4FED-A8F9-E5741FBB02B5}"/>
              </a:ext>
            </a:extLst>
          </p:cNvPr>
          <p:cNvGrpSpPr/>
          <p:nvPr/>
        </p:nvGrpSpPr>
        <p:grpSpPr>
          <a:xfrm>
            <a:off x="7499433" y="2482579"/>
            <a:ext cx="2069948" cy="1146196"/>
            <a:chOff x="6195219" y="2995988"/>
            <a:chExt cx="1728000" cy="956849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B4E89C25-581B-4F80-9250-E0E8C9E65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5219" y="2998635"/>
              <a:ext cx="1728000" cy="9542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ECAFF038-0F7E-4716-AC95-E329DB127B8A}"/>
                </a:ext>
              </a:extLst>
            </p:cNvPr>
            <p:cNvSpPr/>
            <p:nvPr/>
          </p:nvSpPr>
          <p:spPr>
            <a:xfrm>
              <a:off x="6198112" y="2995988"/>
              <a:ext cx="801542" cy="95388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sp>
          <p:nvSpPr>
            <p:cNvPr id="115" name="Rectangle 66">
              <a:extLst>
                <a:ext uri="{FF2B5EF4-FFF2-40B4-BE49-F238E27FC236}">
                  <a16:creationId xmlns:a16="http://schemas.microsoft.com/office/drawing/2014/main" id="{C9691C9C-36DC-403C-99F2-3006DA7F4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172" y="3456427"/>
              <a:ext cx="770481" cy="463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РАЗРАБОТКА, ВНЕДРЕНИЕ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ПРОИЗВОДСТВО</a:t>
              </a:r>
              <a:r>
                <a:rPr kumimoji="0" lang="en-US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ОБОРУДОВАНИЯ,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МАТЕРИАЛОВ</a:t>
              </a:r>
              <a:r>
                <a:rPr kumimoji="0" lang="en-US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ТЕХНОЛОГИЙ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ЛИТЕЙНОГО</a:t>
              </a:r>
              <a:r>
                <a:rPr kumimoji="0" lang="en-US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 </a:t>
              </a:r>
              <a:r>
                <a:rPr kumimoji="0" lang="ru-RU" altLang="ru-RU" sz="430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ПРОИЗВОДСТВА</a:t>
              </a:r>
              <a:endParaRPr kumimoji="0" lang="ru-RU" altLang="ru-RU" sz="43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</a:endParaRPr>
            </a:p>
          </p:txBody>
        </p:sp>
        <p:sp>
          <p:nvSpPr>
            <p:cNvPr id="116" name="Rectangle 80">
              <a:extLst>
                <a:ext uri="{FF2B5EF4-FFF2-40B4-BE49-F238E27FC236}">
                  <a16:creationId xmlns:a16="http://schemas.microsoft.com/office/drawing/2014/main" id="{0C653658-10C0-4D52-BF02-020E5349D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280" y="3304579"/>
              <a:ext cx="431208" cy="615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ru-RU" altLang="ru-RU" sz="400" dirty="0">
                  <a:solidFill>
                    <a:srgbClr val="030000"/>
                  </a:solidFill>
                  <a:latin typeface="Arial "/>
                </a:rPr>
                <a:t>УП </a:t>
              </a:r>
              <a:r>
                <a:rPr lang="en-US" altLang="ru-RU" sz="400" b="1" dirty="0">
                  <a:solidFill>
                    <a:srgbClr val="030000"/>
                  </a:solidFill>
                  <a:latin typeface="Arial "/>
                </a:rPr>
                <a:t> </a:t>
              </a:r>
              <a:r>
                <a:rPr lang="ru-RU" altLang="ru-RU" sz="400" b="1" dirty="0">
                  <a:solidFill>
                    <a:srgbClr val="030000"/>
                  </a:solidFill>
                  <a:latin typeface="Arial "/>
                </a:rPr>
                <a:t>«ТЕХНОЛИТ</a:t>
              </a:r>
              <a:r>
                <a:rPr lang="en-US" altLang="ru-RU" sz="400" b="1" dirty="0">
                  <a:solidFill>
                    <a:srgbClr val="030000"/>
                  </a:solidFill>
                  <a:latin typeface="Arial "/>
                </a:rPr>
                <a:t>"</a:t>
              </a:r>
              <a:endParaRPr kumimoji="0" lang="ru-RU" altLang="ru-RU" sz="400" b="0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C40087A-8196-4F6B-B5F5-7FE66E87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1527" y="3096206"/>
              <a:ext cx="674713" cy="183088"/>
            </a:xfrm>
            <a:prstGeom prst="rect">
              <a:avLst/>
            </a:prstGeom>
          </p:spPr>
        </p:pic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508FB1E5-6D79-4E06-9F78-1557ACCC1D4C}"/>
              </a:ext>
            </a:extLst>
          </p:cNvPr>
          <p:cNvGrpSpPr/>
          <p:nvPr/>
        </p:nvGrpSpPr>
        <p:grpSpPr>
          <a:xfrm>
            <a:off x="2864596" y="3876184"/>
            <a:ext cx="2099859" cy="1249656"/>
            <a:chOff x="4267744" y="4243790"/>
            <a:chExt cx="1726943" cy="954000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7730C5C-CEC4-44B6-82CB-4837E0758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744" y="4243790"/>
              <a:ext cx="1726943" cy="954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461E5DAF-B44D-4D11-9ECC-857BB78C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8331" y="4372922"/>
              <a:ext cx="822848" cy="210713"/>
            </a:xfrm>
            <a:prstGeom prst="rect">
              <a:avLst/>
            </a:prstGeom>
          </p:spPr>
        </p:pic>
        <p:sp>
          <p:nvSpPr>
            <p:cNvPr id="121" name="Rectangle 80">
              <a:extLst>
                <a:ext uri="{FF2B5EF4-FFF2-40B4-BE49-F238E27FC236}">
                  <a16:creationId xmlns:a16="http://schemas.microsoft.com/office/drawing/2014/main" id="{179B3EEA-BA09-43F7-AF82-FCE722F77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563" y="4603683"/>
              <a:ext cx="1056379" cy="5386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ru-RU" altLang="ru-RU" sz="350" dirty="0">
                  <a:solidFill>
                    <a:srgbClr val="030000"/>
                  </a:solidFill>
                  <a:latin typeface="Arial "/>
                </a:rPr>
                <a:t>ООО </a:t>
              </a:r>
              <a:r>
                <a:rPr lang="ru-RU" altLang="ru-RU" sz="350" b="1" dirty="0">
                  <a:solidFill>
                    <a:srgbClr val="030000"/>
                  </a:solidFill>
                  <a:latin typeface="Arial "/>
                </a:rPr>
                <a:t>"ЦЕНТР АДАПТИВНОЙ КИНЕЗИТЕРАПИИ"</a:t>
              </a:r>
              <a:endParaRPr kumimoji="0" lang="ru-RU" altLang="ru-RU" sz="350" b="0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  <p:sp>
          <p:nvSpPr>
            <p:cNvPr id="122" name="Rectangle 66">
              <a:extLst>
                <a:ext uri="{FF2B5EF4-FFF2-40B4-BE49-F238E27FC236}">
                  <a16:creationId xmlns:a16="http://schemas.microsoft.com/office/drawing/2014/main" id="{428F32CA-D4BF-4B1C-A321-911F61FFB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2912" y="4774517"/>
              <a:ext cx="99549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defTabSz="914400"/>
              <a:r>
                <a:rPr lang="ru-RU" altLang="ru-RU" sz="400" b="1" dirty="0">
                  <a:latin typeface="Arial "/>
                  <a:cs typeface="Arial" panose="020B0604020202020204" pitchFamily="34" charset="0"/>
                </a:rPr>
                <a:t>ИССЛЕДОВАНИЕ И РАЗРАБОТКА СПОСОБОВ КОРРЕКЦИИ</a:t>
              </a:r>
              <a:br>
                <a:rPr lang="ru-RU" altLang="ru-RU" sz="400" b="1" dirty="0">
                  <a:latin typeface="Arial "/>
                  <a:cs typeface="Arial" panose="020B0604020202020204" pitchFamily="34" charset="0"/>
                </a:rPr>
              </a:br>
              <a:r>
                <a:rPr lang="ru-RU" altLang="ru-RU" sz="400" b="1" dirty="0">
                  <a:latin typeface="Arial "/>
                  <a:cs typeface="Arial" panose="020B0604020202020204" pitchFamily="34" charset="0"/>
                </a:rPr>
                <a:t>И СОВЕРШЕНСТВОВАНИЯ</a:t>
              </a:r>
              <a:br>
                <a:rPr lang="ru-RU" altLang="ru-RU" sz="400" b="1" dirty="0">
                  <a:latin typeface="Arial "/>
                  <a:cs typeface="Arial" panose="020B0604020202020204" pitchFamily="34" charset="0"/>
                </a:rPr>
              </a:br>
              <a:r>
                <a:rPr lang="ru-RU" altLang="ru-RU" sz="400" b="1" dirty="0">
                  <a:latin typeface="Arial "/>
                  <a:cs typeface="Arial" panose="020B0604020202020204" pitchFamily="34" charset="0"/>
                </a:rPr>
                <a:t>ШАГОВЫХ ЛОКОМОЦИЙ ЧЕЛОВЕКА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38C252B-513A-45F7-BCF1-AB8A93CA9A3E}"/>
              </a:ext>
            </a:extLst>
          </p:cNvPr>
          <p:cNvGrpSpPr/>
          <p:nvPr/>
        </p:nvGrpSpPr>
        <p:grpSpPr>
          <a:xfrm>
            <a:off x="5184038" y="3872771"/>
            <a:ext cx="2078647" cy="1253069"/>
            <a:chOff x="9236129" y="4683701"/>
            <a:chExt cx="2691195" cy="1490831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7D415801-1359-4996-849D-26E9BF28C0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6130" y="4683701"/>
              <a:ext cx="2655505" cy="1478908"/>
              <a:chOff x="21430219" y="14762730"/>
              <a:chExt cx="3537211" cy="1950720"/>
            </a:xfrm>
          </p:grpSpPr>
          <p:pic>
            <p:nvPicPr>
              <p:cNvPr id="128" name="Рисунок 127">
                <a:extLst>
                  <a:ext uri="{FF2B5EF4-FFF2-40B4-BE49-F238E27FC236}">
                    <a16:creationId xmlns:a16="http://schemas.microsoft.com/office/drawing/2014/main" id="{09668A9E-1AD3-44F6-A489-0EFD148E2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34798" y="14762730"/>
                <a:ext cx="3532632" cy="195072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9" name="Прямоугольник 128">
                <a:extLst>
                  <a:ext uri="{FF2B5EF4-FFF2-40B4-BE49-F238E27FC236}">
                    <a16:creationId xmlns:a16="http://schemas.microsoft.com/office/drawing/2014/main" id="{A5A94307-BC06-4303-B020-8F00F5D90F1B}"/>
                  </a:ext>
                </a:extLst>
              </p:cNvPr>
              <p:cNvSpPr/>
              <p:nvPr/>
            </p:nvSpPr>
            <p:spPr>
              <a:xfrm>
                <a:off x="21430219" y="14765620"/>
                <a:ext cx="1855538" cy="1940409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 "/>
                </a:endParaRPr>
              </a:p>
            </p:txBody>
          </p:sp>
        </p:grpSp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DADF5CFA-4325-4F06-9BC7-E062C331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6129" y="4683701"/>
              <a:ext cx="2691195" cy="1490831"/>
            </a:xfrm>
            <a:prstGeom prst="rect">
              <a:avLst/>
            </a:prstGeom>
          </p:spPr>
        </p:pic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id="{2469D090-B10B-4243-A0BA-F9343F2DE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1602" y="5435519"/>
              <a:ext cx="10070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 И ИЗГОТОВЛЕНИЕ ИЗДЕЛИЙ МЕДИЦИНСКОГО НАЗНАЧЕНИЯ ДЛЯ НЕЙРОХИРУРГИИ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400" b="1" i="0" u="none" strike="noStrike" cap="none" normalizeH="0" baseline="0" dirty="0">
                <a:ln>
                  <a:noFill/>
                </a:ln>
                <a:solidFill>
                  <a:srgbClr val="141515"/>
                </a:solidFill>
                <a:effectLst/>
                <a:latin typeface="Arial "/>
              </a:endParaRP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400" b="1" i="0" u="none" strike="noStrike" cap="none" normalizeH="0" baseline="0" dirty="0">
                <a:ln>
                  <a:noFill/>
                </a:ln>
                <a:solidFill>
                  <a:srgbClr val="141515"/>
                </a:solidFill>
                <a:effectLst/>
                <a:latin typeface="Arial "/>
              </a:endParaRPr>
            </a:p>
          </p:txBody>
        </p:sp>
        <p:sp>
          <p:nvSpPr>
            <p:cNvPr id="127" name="Rectangle 80">
              <a:extLst>
                <a:ext uri="{FF2B5EF4-FFF2-40B4-BE49-F238E27FC236}">
                  <a16:creationId xmlns:a16="http://schemas.microsoft.com/office/drawing/2014/main" id="{19DA8F00-034B-4BC3-B562-557F0F59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5044" y="5184894"/>
              <a:ext cx="1204435" cy="923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kumimoji="0" lang="ru-RU" altLang="ru-RU" sz="3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ОБЩЕСТВО С ОГРАНИЧЕННОЙ ОТВЕТСТВЕННОСТЬЮ </a:t>
              </a:r>
              <a:r>
                <a:rPr lang="en-US" altLang="ru-RU" sz="300" b="1" dirty="0">
                  <a:solidFill>
                    <a:srgbClr val="030000"/>
                  </a:solidFill>
                  <a:latin typeface="Arial "/>
                </a:rPr>
                <a:t>“</a:t>
              </a:r>
              <a:r>
                <a:rPr kumimoji="0" lang="ru-RU" altLang="ru-RU" sz="3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ЭНГЕЛЬХЕН</a:t>
              </a:r>
              <a:r>
                <a:rPr kumimoji="0" lang="en-US" altLang="ru-RU" sz="3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”</a:t>
              </a:r>
              <a:endParaRPr kumimoji="0" lang="ru-RU" altLang="ru-RU" sz="300" b="0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04ED3812-D4C4-44C8-B85D-734DF498FEF4}"/>
              </a:ext>
            </a:extLst>
          </p:cNvPr>
          <p:cNvGrpSpPr/>
          <p:nvPr/>
        </p:nvGrpSpPr>
        <p:grpSpPr>
          <a:xfrm>
            <a:off x="9813799" y="3872770"/>
            <a:ext cx="2095044" cy="1253069"/>
            <a:chOff x="10042519" y="4245351"/>
            <a:chExt cx="1728000" cy="955026"/>
          </a:xfrm>
        </p:grpSpPr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C602C46C-1E0D-4E73-A4F7-C6E1CE351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2519" y="4245351"/>
              <a:ext cx="1728000" cy="9550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2" name="Freeform 122">
              <a:extLst>
                <a:ext uri="{FF2B5EF4-FFF2-40B4-BE49-F238E27FC236}">
                  <a16:creationId xmlns:a16="http://schemas.microsoft.com/office/drawing/2014/main" id="{20A8A158-65F2-4227-915E-25D7D3AF34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82013" y="4366803"/>
              <a:ext cx="904781" cy="202056"/>
            </a:xfrm>
            <a:custGeom>
              <a:avLst/>
              <a:gdLst>
                <a:gd name="T0" fmla="*/ 1491 w 30437"/>
                <a:gd name="T1" fmla="*/ 3258 h 6786"/>
                <a:gd name="T2" fmla="*/ 2243 w 30437"/>
                <a:gd name="T3" fmla="*/ 3661 h 6786"/>
                <a:gd name="T4" fmla="*/ 2808 w 30437"/>
                <a:gd name="T5" fmla="*/ 5030 h 6786"/>
                <a:gd name="T6" fmla="*/ 3270 w 30437"/>
                <a:gd name="T7" fmla="*/ 3520 h 6786"/>
                <a:gd name="T8" fmla="*/ 3786 w 30437"/>
                <a:gd name="T9" fmla="*/ 1667 h 6786"/>
                <a:gd name="T10" fmla="*/ 4193 w 30437"/>
                <a:gd name="T11" fmla="*/ 3364 h 6786"/>
                <a:gd name="T12" fmla="*/ 4626 w 30437"/>
                <a:gd name="T13" fmla="*/ 3698 h 6786"/>
                <a:gd name="T14" fmla="*/ 6392 w 30437"/>
                <a:gd name="T15" fmla="*/ 3734 h 6786"/>
                <a:gd name="T16" fmla="*/ 5063 w 30437"/>
                <a:gd name="T17" fmla="*/ 3770 h 6786"/>
                <a:gd name="T18" fmla="*/ 4308 w 30437"/>
                <a:gd name="T19" fmla="*/ 3687 h 6786"/>
                <a:gd name="T20" fmla="*/ 3797 w 30437"/>
                <a:gd name="T21" fmla="*/ 1742 h 6786"/>
                <a:gd name="T22" fmla="*/ 3337 w 30437"/>
                <a:gd name="T23" fmla="*/ 3537 h 6786"/>
                <a:gd name="T24" fmla="*/ 2771 w 30437"/>
                <a:gd name="T25" fmla="*/ 5091 h 6786"/>
                <a:gd name="T26" fmla="*/ 1833 w 30437"/>
                <a:gd name="T27" fmla="*/ 3328 h 6786"/>
                <a:gd name="T28" fmla="*/ 1283 w 30437"/>
                <a:gd name="T29" fmla="*/ 3433 h 6786"/>
                <a:gd name="T30" fmla="*/ 1019 w 30437"/>
                <a:gd name="T31" fmla="*/ 3155 h 6786"/>
                <a:gd name="T32" fmla="*/ 4560 w 30437"/>
                <a:gd name="T33" fmla="*/ 4727 h 6786"/>
                <a:gd name="T34" fmla="*/ 1979 w 30437"/>
                <a:gd name="T35" fmla="*/ 4727 h 6786"/>
                <a:gd name="T36" fmla="*/ 2544 w 30437"/>
                <a:gd name="T37" fmla="*/ 5444 h 6786"/>
                <a:gd name="T38" fmla="*/ 3874 w 30437"/>
                <a:gd name="T39" fmla="*/ 3785 h 6786"/>
                <a:gd name="T40" fmla="*/ 255 w 30437"/>
                <a:gd name="T41" fmla="*/ 2059 h 6786"/>
                <a:gd name="T42" fmla="*/ 4560 w 30437"/>
                <a:gd name="T43" fmla="*/ 271 h 6786"/>
                <a:gd name="T44" fmla="*/ 4494 w 30437"/>
                <a:gd name="T45" fmla="*/ 3357 h 6786"/>
                <a:gd name="T46" fmla="*/ 2777 w 30437"/>
                <a:gd name="T47" fmla="*/ 4167 h 6786"/>
                <a:gd name="T48" fmla="*/ 255 w 30437"/>
                <a:gd name="T49" fmla="*/ 2059 h 6786"/>
                <a:gd name="T50" fmla="*/ 28730 w 30437"/>
                <a:gd name="T51" fmla="*/ 4676 h 6786"/>
                <a:gd name="T52" fmla="*/ 28799 w 30437"/>
                <a:gd name="T53" fmla="*/ 2110 h 6786"/>
                <a:gd name="T54" fmla="*/ 29596 w 30437"/>
                <a:gd name="T55" fmla="*/ 3350 h 6786"/>
                <a:gd name="T56" fmla="*/ 26497 w 30437"/>
                <a:gd name="T57" fmla="*/ 2110 h 6786"/>
                <a:gd name="T58" fmla="*/ 27012 w 30437"/>
                <a:gd name="T59" fmla="*/ 3149 h 6786"/>
                <a:gd name="T60" fmla="*/ 27012 w 30437"/>
                <a:gd name="T61" fmla="*/ 4205 h 6786"/>
                <a:gd name="T62" fmla="*/ 25742 w 30437"/>
                <a:gd name="T63" fmla="*/ 2567 h 6786"/>
                <a:gd name="T64" fmla="*/ 24758 w 30437"/>
                <a:gd name="T65" fmla="*/ 2567 h 6786"/>
                <a:gd name="T66" fmla="*/ 24016 w 30437"/>
                <a:gd name="T67" fmla="*/ 4214 h 6786"/>
                <a:gd name="T68" fmla="*/ 24747 w 30437"/>
                <a:gd name="T69" fmla="*/ 4676 h 6786"/>
                <a:gd name="T70" fmla="*/ 23265 w 30437"/>
                <a:gd name="T71" fmla="*/ 2110 h 6786"/>
                <a:gd name="T72" fmla="*/ 24747 w 30437"/>
                <a:gd name="T73" fmla="*/ 4676 h 6786"/>
                <a:gd name="T74" fmla="*/ 22062 w 30437"/>
                <a:gd name="T75" fmla="*/ 2110 h 6786"/>
                <a:gd name="T76" fmla="*/ 22050 w 30437"/>
                <a:gd name="T77" fmla="*/ 3149 h 6786"/>
                <a:gd name="T78" fmla="*/ 22062 w 30437"/>
                <a:gd name="T79" fmla="*/ 4205 h 6786"/>
                <a:gd name="T80" fmla="*/ 19893 w 30437"/>
                <a:gd name="T81" fmla="*/ 4676 h 6786"/>
                <a:gd name="T82" fmla="*/ 19906 w 30437"/>
                <a:gd name="T83" fmla="*/ 2726 h 6786"/>
                <a:gd name="T84" fmla="*/ 18177 w 30437"/>
                <a:gd name="T85" fmla="*/ 2726 h 6786"/>
                <a:gd name="T86" fmla="*/ 17700 w 30437"/>
                <a:gd name="T87" fmla="*/ 4676 h 6786"/>
                <a:gd name="T88" fmla="*/ 19674 w 30437"/>
                <a:gd name="T89" fmla="*/ 2110 h 6786"/>
                <a:gd name="T90" fmla="*/ 16906 w 30437"/>
                <a:gd name="T91" fmla="*/ 2977 h 6786"/>
                <a:gd name="T92" fmla="*/ 15842 w 30437"/>
                <a:gd name="T93" fmla="*/ 2110 h 6786"/>
                <a:gd name="T94" fmla="*/ 17413 w 30437"/>
                <a:gd name="T95" fmla="*/ 4676 h 6786"/>
                <a:gd name="T96" fmla="*/ 10738 w 30437"/>
                <a:gd name="T97" fmla="*/ 2784 h 6786"/>
                <a:gd name="T98" fmla="*/ 11898 w 30437"/>
                <a:gd name="T99" fmla="*/ 4000 h 6786"/>
                <a:gd name="T100" fmla="*/ 11315 w 30437"/>
                <a:gd name="T101" fmla="*/ 4727 h 6786"/>
                <a:gd name="T102" fmla="*/ 10382 w 30437"/>
                <a:gd name="T103" fmla="*/ 2438 h 6786"/>
                <a:gd name="T104" fmla="*/ 12652 w 30437"/>
                <a:gd name="T105" fmla="*/ 3388 h 6786"/>
                <a:gd name="T106" fmla="*/ 13273 w 30437"/>
                <a:gd name="T107" fmla="*/ 4676 h 6786"/>
                <a:gd name="T108" fmla="*/ 15039 w 30437"/>
                <a:gd name="T109" fmla="*/ 4676 h 6786"/>
                <a:gd name="T110" fmla="*/ 8318 w 30437"/>
                <a:gd name="T111" fmla="*/ 2576 h 6786"/>
                <a:gd name="T112" fmla="*/ 9691 w 30437"/>
                <a:gd name="T113" fmla="*/ 2110 h 6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437" h="6786">
                  <a:moveTo>
                    <a:pt x="1151" y="3098"/>
                  </a:moveTo>
                  <a:cubicBezTo>
                    <a:pt x="1202" y="3098"/>
                    <a:pt x="1249" y="3120"/>
                    <a:pt x="1283" y="3155"/>
                  </a:cubicBezTo>
                  <a:cubicBezTo>
                    <a:pt x="1309" y="3183"/>
                    <a:pt x="1327" y="3218"/>
                    <a:pt x="1334" y="3258"/>
                  </a:cubicBezTo>
                  <a:lnTo>
                    <a:pt x="1491" y="3258"/>
                  </a:lnTo>
                  <a:lnTo>
                    <a:pt x="1829" y="3257"/>
                  </a:lnTo>
                  <a:cubicBezTo>
                    <a:pt x="2068" y="3244"/>
                    <a:pt x="2146" y="3430"/>
                    <a:pt x="2243" y="3661"/>
                  </a:cubicBezTo>
                  <a:lnTo>
                    <a:pt x="2243" y="3661"/>
                  </a:lnTo>
                  <a:lnTo>
                    <a:pt x="2243" y="3661"/>
                  </a:lnTo>
                  <a:lnTo>
                    <a:pt x="2243" y="3661"/>
                  </a:lnTo>
                  <a:lnTo>
                    <a:pt x="2770" y="4964"/>
                  </a:lnTo>
                  <a:cubicBezTo>
                    <a:pt x="2771" y="4966"/>
                    <a:pt x="2771" y="4967"/>
                    <a:pt x="2772" y="4969"/>
                  </a:cubicBezTo>
                  <a:cubicBezTo>
                    <a:pt x="2780" y="5000"/>
                    <a:pt x="2793" y="5020"/>
                    <a:pt x="2808" y="5030"/>
                  </a:cubicBezTo>
                  <a:cubicBezTo>
                    <a:pt x="2819" y="5037"/>
                    <a:pt x="2831" y="5040"/>
                    <a:pt x="2844" y="5039"/>
                  </a:cubicBezTo>
                  <a:cubicBezTo>
                    <a:pt x="2857" y="5039"/>
                    <a:pt x="2871" y="5034"/>
                    <a:pt x="2883" y="5025"/>
                  </a:cubicBezTo>
                  <a:cubicBezTo>
                    <a:pt x="2904" y="5012"/>
                    <a:pt x="2921" y="4990"/>
                    <a:pt x="2927" y="4963"/>
                  </a:cubicBezTo>
                  <a:cubicBezTo>
                    <a:pt x="3049" y="4450"/>
                    <a:pt x="3159" y="3985"/>
                    <a:pt x="3270" y="3520"/>
                  </a:cubicBezTo>
                  <a:cubicBezTo>
                    <a:pt x="3413" y="2918"/>
                    <a:pt x="3556" y="2316"/>
                    <a:pt x="3691" y="1745"/>
                  </a:cubicBezTo>
                  <a:cubicBezTo>
                    <a:pt x="3691" y="1743"/>
                    <a:pt x="3692" y="1741"/>
                    <a:pt x="3693" y="1739"/>
                  </a:cubicBezTo>
                  <a:cubicBezTo>
                    <a:pt x="3702" y="1716"/>
                    <a:pt x="3718" y="1696"/>
                    <a:pt x="3736" y="1683"/>
                  </a:cubicBezTo>
                  <a:cubicBezTo>
                    <a:pt x="3752" y="1673"/>
                    <a:pt x="3769" y="1667"/>
                    <a:pt x="3786" y="1667"/>
                  </a:cubicBezTo>
                  <a:cubicBezTo>
                    <a:pt x="3805" y="1667"/>
                    <a:pt x="3824" y="1672"/>
                    <a:pt x="3840" y="1686"/>
                  </a:cubicBezTo>
                  <a:cubicBezTo>
                    <a:pt x="3856" y="1699"/>
                    <a:pt x="3869" y="1719"/>
                    <a:pt x="3878" y="1747"/>
                  </a:cubicBezTo>
                  <a:cubicBezTo>
                    <a:pt x="3879" y="1749"/>
                    <a:pt x="3879" y="1751"/>
                    <a:pt x="3879" y="1753"/>
                  </a:cubicBezTo>
                  <a:lnTo>
                    <a:pt x="4193" y="3364"/>
                  </a:lnTo>
                  <a:lnTo>
                    <a:pt x="4193" y="3364"/>
                  </a:lnTo>
                  <a:cubicBezTo>
                    <a:pt x="4219" y="3495"/>
                    <a:pt x="4272" y="3577"/>
                    <a:pt x="4345" y="3627"/>
                  </a:cubicBezTo>
                  <a:cubicBezTo>
                    <a:pt x="4420" y="3678"/>
                    <a:pt x="4517" y="3696"/>
                    <a:pt x="4626" y="3698"/>
                  </a:cubicBezTo>
                  <a:lnTo>
                    <a:pt x="4626" y="3698"/>
                  </a:lnTo>
                  <a:lnTo>
                    <a:pt x="5063" y="3698"/>
                  </a:lnTo>
                  <a:cubicBezTo>
                    <a:pt x="5078" y="3653"/>
                    <a:pt x="5119" y="3620"/>
                    <a:pt x="5168" y="3620"/>
                  </a:cubicBezTo>
                  <a:lnTo>
                    <a:pt x="6282" y="3620"/>
                  </a:lnTo>
                  <a:cubicBezTo>
                    <a:pt x="6343" y="3620"/>
                    <a:pt x="6392" y="3671"/>
                    <a:pt x="6392" y="3734"/>
                  </a:cubicBezTo>
                  <a:lnTo>
                    <a:pt x="6392" y="3734"/>
                  </a:lnTo>
                  <a:cubicBezTo>
                    <a:pt x="6392" y="3796"/>
                    <a:pt x="6343" y="3848"/>
                    <a:pt x="6282" y="3848"/>
                  </a:cubicBezTo>
                  <a:lnTo>
                    <a:pt x="5168" y="3848"/>
                  </a:lnTo>
                  <a:cubicBezTo>
                    <a:pt x="5119" y="3848"/>
                    <a:pt x="5078" y="3815"/>
                    <a:pt x="5063" y="3770"/>
                  </a:cubicBezTo>
                  <a:lnTo>
                    <a:pt x="4626" y="3770"/>
                  </a:lnTo>
                  <a:lnTo>
                    <a:pt x="4626" y="3770"/>
                  </a:lnTo>
                  <a:lnTo>
                    <a:pt x="4625" y="3770"/>
                  </a:lnTo>
                  <a:cubicBezTo>
                    <a:pt x="4504" y="3767"/>
                    <a:pt x="4395" y="3746"/>
                    <a:pt x="4308" y="3687"/>
                  </a:cubicBezTo>
                  <a:cubicBezTo>
                    <a:pt x="4219" y="3627"/>
                    <a:pt x="4155" y="3530"/>
                    <a:pt x="4125" y="3378"/>
                  </a:cubicBezTo>
                  <a:lnTo>
                    <a:pt x="4125" y="3378"/>
                  </a:lnTo>
                  <a:lnTo>
                    <a:pt x="3812" y="1767"/>
                  </a:lnTo>
                  <a:cubicBezTo>
                    <a:pt x="3808" y="1754"/>
                    <a:pt x="3803" y="1746"/>
                    <a:pt x="3797" y="1742"/>
                  </a:cubicBezTo>
                  <a:cubicBezTo>
                    <a:pt x="3794" y="1739"/>
                    <a:pt x="3791" y="1738"/>
                    <a:pt x="3788" y="1738"/>
                  </a:cubicBezTo>
                  <a:cubicBezTo>
                    <a:pt x="3783" y="1738"/>
                    <a:pt x="3779" y="1740"/>
                    <a:pt x="3774" y="1743"/>
                  </a:cubicBezTo>
                  <a:cubicBezTo>
                    <a:pt x="3767" y="1748"/>
                    <a:pt x="3761" y="1755"/>
                    <a:pt x="3757" y="1764"/>
                  </a:cubicBezTo>
                  <a:cubicBezTo>
                    <a:pt x="3613" y="2376"/>
                    <a:pt x="3475" y="2956"/>
                    <a:pt x="3337" y="3537"/>
                  </a:cubicBezTo>
                  <a:cubicBezTo>
                    <a:pt x="3219" y="4033"/>
                    <a:pt x="3101" y="4530"/>
                    <a:pt x="2994" y="4980"/>
                  </a:cubicBezTo>
                  <a:cubicBezTo>
                    <a:pt x="2984" y="5025"/>
                    <a:pt x="2955" y="5063"/>
                    <a:pt x="2920" y="5086"/>
                  </a:cubicBezTo>
                  <a:cubicBezTo>
                    <a:pt x="2898" y="5100"/>
                    <a:pt x="2873" y="5109"/>
                    <a:pt x="2848" y="5111"/>
                  </a:cubicBezTo>
                  <a:cubicBezTo>
                    <a:pt x="2821" y="5112"/>
                    <a:pt x="2795" y="5106"/>
                    <a:pt x="2771" y="5091"/>
                  </a:cubicBezTo>
                  <a:cubicBezTo>
                    <a:pt x="2742" y="5071"/>
                    <a:pt x="2719" y="5039"/>
                    <a:pt x="2706" y="4990"/>
                  </a:cubicBezTo>
                  <a:lnTo>
                    <a:pt x="2180" y="3689"/>
                  </a:lnTo>
                  <a:cubicBezTo>
                    <a:pt x="2093" y="3483"/>
                    <a:pt x="2023" y="3318"/>
                    <a:pt x="1833" y="3328"/>
                  </a:cubicBezTo>
                  <a:lnTo>
                    <a:pt x="1833" y="3328"/>
                  </a:lnTo>
                  <a:cubicBezTo>
                    <a:pt x="1832" y="3328"/>
                    <a:pt x="1831" y="3328"/>
                    <a:pt x="1831" y="3328"/>
                  </a:cubicBezTo>
                  <a:lnTo>
                    <a:pt x="1491" y="3329"/>
                  </a:lnTo>
                  <a:lnTo>
                    <a:pt x="1334" y="3330"/>
                  </a:lnTo>
                  <a:cubicBezTo>
                    <a:pt x="1327" y="3370"/>
                    <a:pt x="1309" y="3406"/>
                    <a:pt x="1283" y="3433"/>
                  </a:cubicBezTo>
                  <a:cubicBezTo>
                    <a:pt x="1249" y="3469"/>
                    <a:pt x="1202" y="3491"/>
                    <a:pt x="1151" y="3491"/>
                  </a:cubicBezTo>
                  <a:cubicBezTo>
                    <a:pt x="1099" y="3491"/>
                    <a:pt x="1053" y="3469"/>
                    <a:pt x="1019" y="3433"/>
                  </a:cubicBezTo>
                  <a:cubicBezTo>
                    <a:pt x="985" y="3398"/>
                    <a:pt x="965" y="3349"/>
                    <a:pt x="965" y="3294"/>
                  </a:cubicBezTo>
                  <a:cubicBezTo>
                    <a:pt x="965" y="3240"/>
                    <a:pt x="985" y="3191"/>
                    <a:pt x="1019" y="3155"/>
                  </a:cubicBezTo>
                  <a:cubicBezTo>
                    <a:pt x="1053" y="3120"/>
                    <a:pt x="1099" y="3098"/>
                    <a:pt x="1151" y="3098"/>
                  </a:cubicBezTo>
                  <a:close/>
                  <a:moveTo>
                    <a:pt x="6489" y="4073"/>
                  </a:moveTo>
                  <a:cubicBezTo>
                    <a:pt x="6445" y="4300"/>
                    <a:pt x="6378" y="4519"/>
                    <a:pt x="6292" y="4727"/>
                  </a:cubicBezTo>
                  <a:lnTo>
                    <a:pt x="4560" y="4727"/>
                  </a:lnTo>
                  <a:lnTo>
                    <a:pt x="4560" y="6515"/>
                  </a:lnTo>
                  <a:cubicBezTo>
                    <a:pt x="4165" y="6689"/>
                    <a:pt x="3730" y="6786"/>
                    <a:pt x="3273" y="6786"/>
                  </a:cubicBezTo>
                  <a:cubicBezTo>
                    <a:pt x="2814" y="6786"/>
                    <a:pt x="2376" y="6688"/>
                    <a:pt x="1979" y="6511"/>
                  </a:cubicBezTo>
                  <a:lnTo>
                    <a:pt x="1979" y="4727"/>
                  </a:lnTo>
                  <a:lnTo>
                    <a:pt x="255" y="4727"/>
                  </a:lnTo>
                  <a:cubicBezTo>
                    <a:pt x="115" y="4387"/>
                    <a:pt x="26" y="4020"/>
                    <a:pt x="0" y="3634"/>
                  </a:cubicBezTo>
                  <a:lnTo>
                    <a:pt x="1812" y="3634"/>
                  </a:lnTo>
                  <a:lnTo>
                    <a:pt x="2544" y="5444"/>
                  </a:lnTo>
                  <a:cubicBezTo>
                    <a:pt x="2617" y="5626"/>
                    <a:pt x="2820" y="5713"/>
                    <a:pt x="2996" y="5637"/>
                  </a:cubicBezTo>
                  <a:cubicBezTo>
                    <a:pt x="3108" y="5589"/>
                    <a:pt x="3183" y="5487"/>
                    <a:pt x="3203" y="5372"/>
                  </a:cubicBezTo>
                  <a:lnTo>
                    <a:pt x="3740" y="3098"/>
                  </a:lnTo>
                  <a:lnTo>
                    <a:pt x="3874" y="3785"/>
                  </a:lnTo>
                  <a:cubicBezTo>
                    <a:pt x="3907" y="3955"/>
                    <a:pt x="4051" y="4072"/>
                    <a:pt x="4212" y="4072"/>
                  </a:cubicBezTo>
                  <a:lnTo>
                    <a:pt x="4212" y="4073"/>
                  </a:lnTo>
                  <a:lnTo>
                    <a:pt x="6489" y="4073"/>
                  </a:lnTo>
                  <a:close/>
                  <a:moveTo>
                    <a:pt x="255" y="2059"/>
                  </a:moveTo>
                  <a:lnTo>
                    <a:pt x="1979" y="2059"/>
                  </a:lnTo>
                  <a:lnTo>
                    <a:pt x="1979" y="274"/>
                  </a:lnTo>
                  <a:cubicBezTo>
                    <a:pt x="2376" y="98"/>
                    <a:pt x="2814" y="0"/>
                    <a:pt x="3273" y="0"/>
                  </a:cubicBezTo>
                  <a:cubicBezTo>
                    <a:pt x="3730" y="0"/>
                    <a:pt x="4165" y="96"/>
                    <a:pt x="4560" y="271"/>
                  </a:cubicBezTo>
                  <a:lnTo>
                    <a:pt x="4560" y="2059"/>
                  </a:lnTo>
                  <a:lnTo>
                    <a:pt x="6292" y="2059"/>
                  </a:lnTo>
                  <a:cubicBezTo>
                    <a:pt x="6457" y="2458"/>
                    <a:pt x="6550" y="2897"/>
                    <a:pt x="6555" y="3357"/>
                  </a:cubicBezTo>
                  <a:lnTo>
                    <a:pt x="4494" y="3357"/>
                  </a:lnTo>
                  <a:lnTo>
                    <a:pt x="4114" y="1402"/>
                  </a:lnTo>
                  <a:cubicBezTo>
                    <a:pt x="4093" y="1264"/>
                    <a:pt x="3994" y="1145"/>
                    <a:pt x="3854" y="1110"/>
                  </a:cubicBezTo>
                  <a:cubicBezTo>
                    <a:pt x="3668" y="1064"/>
                    <a:pt x="3482" y="1181"/>
                    <a:pt x="3437" y="1373"/>
                  </a:cubicBezTo>
                  <a:lnTo>
                    <a:pt x="2777" y="4167"/>
                  </a:lnTo>
                  <a:lnTo>
                    <a:pt x="2370" y="3159"/>
                  </a:lnTo>
                  <a:cubicBezTo>
                    <a:pt x="2323" y="3019"/>
                    <a:pt x="2194" y="2918"/>
                    <a:pt x="2042" y="2918"/>
                  </a:cubicBezTo>
                  <a:lnTo>
                    <a:pt x="24" y="2918"/>
                  </a:lnTo>
                  <a:cubicBezTo>
                    <a:pt x="65" y="2617"/>
                    <a:pt x="143" y="2329"/>
                    <a:pt x="255" y="2059"/>
                  </a:cubicBezTo>
                  <a:close/>
                  <a:moveTo>
                    <a:pt x="30437" y="4676"/>
                  </a:moveTo>
                  <a:lnTo>
                    <a:pt x="29868" y="4676"/>
                  </a:lnTo>
                  <a:lnTo>
                    <a:pt x="29295" y="3721"/>
                  </a:lnTo>
                  <a:lnTo>
                    <a:pt x="28730" y="4676"/>
                  </a:lnTo>
                  <a:lnTo>
                    <a:pt x="28168" y="4676"/>
                  </a:lnTo>
                  <a:lnTo>
                    <a:pt x="29017" y="3343"/>
                  </a:lnTo>
                  <a:lnTo>
                    <a:pt x="28230" y="2110"/>
                  </a:lnTo>
                  <a:lnTo>
                    <a:pt x="28799" y="2110"/>
                  </a:lnTo>
                  <a:lnTo>
                    <a:pt x="29310" y="2972"/>
                  </a:lnTo>
                  <a:lnTo>
                    <a:pt x="29806" y="2110"/>
                  </a:lnTo>
                  <a:lnTo>
                    <a:pt x="30379" y="2110"/>
                  </a:lnTo>
                  <a:lnTo>
                    <a:pt x="29596" y="3350"/>
                  </a:lnTo>
                  <a:lnTo>
                    <a:pt x="30437" y="4676"/>
                  </a:lnTo>
                  <a:close/>
                  <a:moveTo>
                    <a:pt x="27881" y="4676"/>
                  </a:moveTo>
                  <a:lnTo>
                    <a:pt x="26497" y="4676"/>
                  </a:lnTo>
                  <a:lnTo>
                    <a:pt x="26497" y="2110"/>
                  </a:lnTo>
                  <a:lnTo>
                    <a:pt x="27881" y="2110"/>
                  </a:lnTo>
                  <a:lnTo>
                    <a:pt x="27881" y="2563"/>
                  </a:lnTo>
                  <a:lnTo>
                    <a:pt x="27012" y="2563"/>
                  </a:lnTo>
                  <a:lnTo>
                    <a:pt x="27012" y="3149"/>
                  </a:lnTo>
                  <a:lnTo>
                    <a:pt x="27868" y="3149"/>
                  </a:lnTo>
                  <a:lnTo>
                    <a:pt x="27868" y="3606"/>
                  </a:lnTo>
                  <a:lnTo>
                    <a:pt x="27012" y="3606"/>
                  </a:lnTo>
                  <a:lnTo>
                    <a:pt x="27012" y="4205"/>
                  </a:lnTo>
                  <a:lnTo>
                    <a:pt x="27881" y="4205"/>
                  </a:lnTo>
                  <a:lnTo>
                    <a:pt x="27881" y="4676"/>
                  </a:lnTo>
                  <a:close/>
                  <a:moveTo>
                    <a:pt x="26210" y="2567"/>
                  </a:moveTo>
                  <a:lnTo>
                    <a:pt x="25742" y="2567"/>
                  </a:lnTo>
                  <a:lnTo>
                    <a:pt x="25742" y="4676"/>
                  </a:lnTo>
                  <a:lnTo>
                    <a:pt x="25226" y="4676"/>
                  </a:lnTo>
                  <a:lnTo>
                    <a:pt x="25226" y="2567"/>
                  </a:lnTo>
                  <a:lnTo>
                    <a:pt x="24758" y="2567"/>
                  </a:lnTo>
                  <a:lnTo>
                    <a:pt x="24758" y="2110"/>
                  </a:lnTo>
                  <a:lnTo>
                    <a:pt x="26210" y="2110"/>
                  </a:lnTo>
                  <a:lnTo>
                    <a:pt x="26210" y="2567"/>
                  </a:lnTo>
                  <a:close/>
                  <a:moveTo>
                    <a:pt x="24016" y="4214"/>
                  </a:moveTo>
                  <a:lnTo>
                    <a:pt x="23551" y="2740"/>
                  </a:lnTo>
                  <a:lnTo>
                    <a:pt x="23080" y="4214"/>
                  </a:lnTo>
                  <a:lnTo>
                    <a:pt x="24016" y="4214"/>
                  </a:lnTo>
                  <a:close/>
                  <a:moveTo>
                    <a:pt x="24747" y="4676"/>
                  </a:moveTo>
                  <a:lnTo>
                    <a:pt x="22349" y="4676"/>
                  </a:lnTo>
                  <a:lnTo>
                    <a:pt x="22349" y="4214"/>
                  </a:lnTo>
                  <a:lnTo>
                    <a:pt x="22567" y="4214"/>
                  </a:lnTo>
                  <a:lnTo>
                    <a:pt x="23265" y="2110"/>
                  </a:lnTo>
                  <a:lnTo>
                    <a:pt x="23827" y="2110"/>
                  </a:lnTo>
                  <a:lnTo>
                    <a:pt x="24530" y="4214"/>
                  </a:lnTo>
                  <a:lnTo>
                    <a:pt x="24747" y="4214"/>
                  </a:lnTo>
                  <a:lnTo>
                    <a:pt x="24747" y="4676"/>
                  </a:lnTo>
                  <a:close/>
                  <a:moveTo>
                    <a:pt x="22062" y="4676"/>
                  </a:moveTo>
                  <a:lnTo>
                    <a:pt x="20678" y="4676"/>
                  </a:lnTo>
                  <a:lnTo>
                    <a:pt x="20678" y="2110"/>
                  </a:lnTo>
                  <a:lnTo>
                    <a:pt x="22062" y="2110"/>
                  </a:lnTo>
                  <a:lnTo>
                    <a:pt x="22062" y="2563"/>
                  </a:lnTo>
                  <a:lnTo>
                    <a:pt x="21194" y="2563"/>
                  </a:lnTo>
                  <a:lnTo>
                    <a:pt x="21194" y="3149"/>
                  </a:lnTo>
                  <a:lnTo>
                    <a:pt x="22050" y="3149"/>
                  </a:lnTo>
                  <a:lnTo>
                    <a:pt x="22050" y="3606"/>
                  </a:lnTo>
                  <a:lnTo>
                    <a:pt x="21194" y="3606"/>
                  </a:lnTo>
                  <a:lnTo>
                    <a:pt x="21194" y="4205"/>
                  </a:lnTo>
                  <a:lnTo>
                    <a:pt x="22062" y="4205"/>
                  </a:lnTo>
                  <a:lnTo>
                    <a:pt x="22062" y="4676"/>
                  </a:lnTo>
                  <a:close/>
                  <a:moveTo>
                    <a:pt x="20391" y="2110"/>
                  </a:moveTo>
                  <a:lnTo>
                    <a:pt x="20391" y="4676"/>
                  </a:lnTo>
                  <a:lnTo>
                    <a:pt x="19893" y="4676"/>
                  </a:lnTo>
                  <a:lnTo>
                    <a:pt x="19893" y="3241"/>
                  </a:lnTo>
                  <a:cubicBezTo>
                    <a:pt x="19893" y="3182"/>
                    <a:pt x="19895" y="3096"/>
                    <a:pt x="19899" y="2983"/>
                  </a:cubicBezTo>
                  <a:cubicBezTo>
                    <a:pt x="19904" y="2870"/>
                    <a:pt x="19906" y="2785"/>
                    <a:pt x="19906" y="2726"/>
                  </a:cubicBezTo>
                  <a:lnTo>
                    <a:pt x="19906" y="2726"/>
                  </a:lnTo>
                  <a:lnTo>
                    <a:pt x="19220" y="4676"/>
                  </a:lnTo>
                  <a:lnTo>
                    <a:pt x="18871" y="4676"/>
                  </a:lnTo>
                  <a:lnTo>
                    <a:pt x="18181" y="2726"/>
                  </a:lnTo>
                  <a:lnTo>
                    <a:pt x="18177" y="2726"/>
                  </a:lnTo>
                  <a:cubicBezTo>
                    <a:pt x="18177" y="2785"/>
                    <a:pt x="18181" y="2870"/>
                    <a:pt x="18188" y="2983"/>
                  </a:cubicBezTo>
                  <a:cubicBezTo>
                    <a:pt x="18195" y="3096"/>
                    <a:pt x="18198" y="3182"/>
                    <a:pt x="18198" y="3241"/>
                  </a:cubicBezTo>
                  <a:lnTo>
                    <a:pt x="18198" y="4676"/>
                  </a:lnTo>
                  <a:lnTo>
                    <a:pt x="17700" y="4676"/>
                  </a:lnTo>
                  <a:lnTo>
                    <a:pt x="17700" y="2110"/>
                  </a:lnTo>
                  <a:lnTo>
                    <a:pt x="18412" y="2110"/>
                  </a:lnTo>
                  <a:lnTo>
                    <a:pt x="19043" y="3970"/>
                  </a:lnTo>
                  <a:lnTo>
                    <a:pt x="19674" y="2110"/>
                  </a:lnTo>
                  <a:lnTo>
                    <a:pt x="20391" y="2110"/>
                  </a:lnTo>
                  <a:close/>
                  <a:moveTo>
                    <a:pt x="17413" y="4676"/>
                  </a:moveTo>
                  <a:lnTo>
                    <a:pt x="16906" y="4676"/>
                  </a:lnTo>
                  <a:lnTo>
                    <a:pt x="16906" y="2977"/>
                  </a:lnTo>
                  <a:lnTo>
                    <a:pt x="15765" y="4676"/>
                  </a:lnTo>
                  <a:lnTo>
                    <a:pt x="15326" y="4676"/>
                  </a:lnTo>
                  <a:lnTo>
                    <a:pt x="15326" y="2110"/>
                  </a:lnTo>
                  <a:lnTo>
                    <a:pt x="15842" y="2110"/>
                  </a:lnTo>
                  <a:lnTo>
                    <a:pt x="15842" y="3798"/>
                  </a:lnTo>
                  <a:lnTo>
                    <a:pt x="16981" y="2110"/>
                  </a:lnTo>
                  <a:lnTo>
                    <a:pt x="17413" y="2110"/>
                  </a:lnTo>
                  <a:lnTo>
                    <a:pt x="17413" y="4676"/>
                  </a:lnTo>
                  <a:close/>
                  <a:moveTo>
                    <a:pt x="12128" y="3382"/>
                  </a:moveTo>
                  <a:cubicBezTo>
                    <a:pt x="12128" y="3149"/>
                    <a:pt x="12048" y="2949"/>
                    <a:pt x="11888" y="2782"/>
                  </a:cubicBezTo>
                  <a:cubicBezTo>
                    <a:pt x="11727" y="2614"/>
                    <a:pt x="11536" y="2530"/>
                    <a:pt x="11315" y="2530"/>
                  </a:cubicBezTo>
                  <a:cubicBezTo>
                    <a:pt x="11091" y="2530"/>
                    <a:pt x="10898" y="2614"/>
                    <a:pt x="10738" y="2784"/>
                  </a:cubicBezTo>
                  <a:cubicBezTo>
                    <a:pt x="10578" y="2953"/>
                    <a:pt x="10497" y="3154"/>
                    <a:pt x="10497" y="3386"/>
                  </a:cubicBezTo>
                  <a:cubicBezTo>
                    <a:pt x="10497" y="3625"/>
                    <a:pt x="10577" y="3829"/>
                    <a:pt x="10736" y="4000"/>
                  </a:cubicBezTo>
                  <a:cubicBezTo>
                    <a:pt x="10895" y="4171"/>
                    <a:pt x="11088" y="4256"/>
                    <a:pt x="11315" y="4256"/>
                  </a:cubicBezTo>
                  <a:cubicBezTo>
                    <a:pt x="11551" y="4256"/>
                    <a:pt x="11745" y="4171"/>
                    <a:pt x="11898" y="4000"/>
                  </a:cubicBezTo>
                  <a:cubicBezTo>
                    <a:pt x="12052" y="3829"/>
                    <a:pt x="12128" y="3623"/>
                    <a:pt x="12128" y="3382"/>
                  </a:cubicBezTo>
                  <a:close/>
                  <a:moveTo>
                    <a:pt x="12652" y="3388"/>
                  </a:moveTo>
                  <a:cubicBezTo>
                    <a:pt x="12652" y="3773"/>
                    <a:pt x="12521" y="4092"/>
                    <a:pt x="12260" y="4346"/>
                  </a:cubicBezTo>
                  <a:cubicBezTo>
                    <a:pt x="11999" y="4600"/>
                    <a:pt x="11684" y="4727"/>
                    <a:pt x="11315" y="4727"/>
                  </a:cubicBezTo>
                  <a:cubicBezTo>
                    <a:pt x="11042" y="4727"/>
                    <a:pt x="10795" y="4654"/>
                    <a:pt x="10572" y="4509"/>
                  </a:cubicBezTo>
                  <a:cubicBezTo>
                    <a:pt x="10349" y="4364"/>
                    <a:pt x="10185" y="4163"/>
                    <a:pt x="10080" y="3908"/>
                  </a:cubicBezTo>
                  <a:cubicBezTo>
                    <a:pt x="10012" y="3747"/>
                    <a:pt x="9978" y="3573"/>
                    <a:pt x="9978" y="3388"/>
                  </a:cubicBezTo>
                  <a:cubicBezTo>
                    <a:pt x="9978" y="3013"/>
                    <a:pt x="10113" y="2696"/>
                    <a:pt x="10382" y="2438"/>
                  </a:cubicBezTo>
                  <a:cubicBezTo>
                    <a:pt x="10644" y="2185"/>
                    <a:pt x="10956" y="2059"/>
                    <a:pt x="11319" y="2059"/>
                  </a:cubicBezTo>
                  <a:cubicBezTo>
                    <a:pt x="11586" y="2059"/>
                    <a:pt x="11831" y="2132"/>
                    <a:pt x="12054" y="2277"/>
                  </a:cubicBezTo>
                  <a:cubicBezTo>
                    <a:pt x="12277" y="2422"/>
                    <a:pt x="12442" y="2618"/>
                    <a:pt x="12550" y="2865"/>
                  </a:cubicBezTo>
                  <a:cubicBezTo>
                    <a:pt x="12618" y="3029"/>
                    <a:pt x="12652" y="3204"/>
                    <a:pt x="12652" y="3388"/>
                  </a:cubicBezTo>
                  <a:close/>
                  <a:moveTo>
                    <a:pt x="15039" y="4676"/>
                  </a:moveTo>
                  <a:lnTo>
                    <a:pt x="14507" y="4676"/>
                  </a:lnTo>
                  <a:lnTo>
                    <a:pt x="13890" y="2730"/>
                  </a:lnTo>
                  <a:lnTo>
                    <a:pt x="13273" y="4676"/>
                  </a:lnTo>
                  <a:lnTo>
                    <a:pt x="12736" y="4676"/>
                  </a:lnTo>
                  <a:lnTo>
                    <a:pt x="13609" y="2110"/>
                  </a:lnTo>
                  <a:lnTo>
                    <a:pt x="14166" y="2110"/>
                  </a:lnTo>
                  <a:lnTo>
                    <a:pt x="15039" y="4676"/>
                  </a:lnTo>
                  <a:close/>
                  <a:moveTo>
                    <a:pt x="9691" y="4676"/>
                  </a:moveTo>
                  <a:lnTo>
                    <a:pt x="9198" y="4676"/>
                  </a:lnTo>
                  <a:lnTo>
                    <a:pt x="9198" y="2576"/>
                  </a:lnTo>
                  <a:lnTo>
                    <a:pt x="8318" y="2576"/>
                  </a:lnTo>
                  <a:lnTo>
                    <a:pt x="8318" y="4676"/>
                  </a:lnTo>
                  <a:lnTo>
                    <a:pt x="7825" y="4676"/>
                  </a:lnTo>
                  <a:lnTo>
                    <a:pt x="7825" y="2110"/>
                  </a:lnTo>
                  <a:lnTo>
                    <a:pt x="9691" y="2110"/>
                  </a:lnTo>
                  <a:lnTo>
                    <a:pt x="9691" y="4676"/>
                  </a:lnTo>
                  <a:close/>
                </a:path>
              </a:pathLst>
            </a:custGeom>
            <a:solidFill>
              <a:srgbClr val="004B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Arial "/>
              </a:endParaRPr>
            </a:p>
          </p:txBody>
        </p:sp>
        <p:sp>
          <p:nvSpPr>
            <p:cNvPr id="133" name="Rectangle 66">
              <a:extLst>
                <a:ext uri="{FF2B5EF4-FFF2-40B4-BE49-F238E27FC236}">
                  <a16:creationId xmlns:a16="http://schemas.microsoft.com/office/drawing/2014/main" id="{5D4A73E3-18A7-46AC-947E-8591F7408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6069" y="4717777"/>
              <a:ext cx="856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ПРОИЗВОДСТВО МЕДИЦИНСКИХ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ИЗДЕЛИЙ ДЛЯ ТРАВМАТОЛОГИИ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ОРТОПЕДИИ, КАРДИОЛОГИИ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СЕРДЕЧНО-СОСУДИСТОЙ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ХИРУРГИИ, СТОМАТОЛОГИИ,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ОНКОЛОГИИ</a:t>
              </a:r>
              <a:endParaRPr kumimoji="0" lang="ru-RU" altLang="ru-RU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</a:endParaRPr>
            </a:p>
          </p:txBody>
        </p:sp>
        <p:sp>
          <p:nvSpPr>
            <p:cNvPr id="134" name="Rectangle 80">
              <a:extLst>
                <a:ext uri="{FF2B5EF4-FFF2-40B4-BE49-F238E27FC236}">
                  <a16:creationId xmlns:a16="http://schemas.microsoft.com/office/drawing/2014/main" id="{F65DDDC9-7779-4146-9C3B-8A1D0FB84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8079" y="4585755"/>
              <a:ext cx="545022" cy="615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ru-RU" altLang="ru-RU" sz="400" dirty="0">
                  <a:solidFill>
                    <a:srgbClr val="030000"/>
                  </a:solidFill>
                  <a:latin typeface="Arial "/>
                </a:rPr>
                <a:t>ООО </a:t>
              </a:r>
              <a:r>
                <a:rPr lang="ru-RU" altLang="ru-RU" sz="400" b="1" dirty="0">
                  <a:solidFill>
                    <a:srgbClr val="030000"/>
                  </a:solidFill>
                  <a:latin typeface="Arial "/>
                </a:rPr>
                <a:t>"ПОЛИМЕДТЕХ"</a:t>
              </a:r>
              <a:endParaRPr lang="en-US" altLang="ru-RU" sz="400" b="1" dirty="0">
                <a:solidFill>
                  <a:srgbClr val="030000"/>
                </a:solidFill>
                <a:latin typeface="Arial "/>
              </a:endParaRPr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7190068D-F174-4629-8D5C-4C777CA4F33E}"/>
              </a:ext>
            </a:extLst>
          </p:cNvPr>
          <p:cNvGrpSpPr>
            <a:grpSpLocks noChangeAspect="1"/>
          </p:cNvGrpSpPr>
          <p:nvPr/>
        </p:nvGrpSpPr>
        <p:grpSpPr>
          <a:xfrm>
            <a:off x="5217806" y="5462141"/>
            <a:ext cx="2084364" cy="1182683"/>
            <a:chOff x="21297682" y="12441971"/>
            <a:chExt cx="3666229" cy="1962119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9C71C32F-33D1-4F53-8CD2-1E3EC2DC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31279" y="12453370"/>
              <a:ext cx="3532632" cy="1950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FB4DE158-F76D-437F-9781-1FE93D964F52}"/>
                </a:ext>
              </a:extLst>
            </p:cNvPr>
            <p:cNvSpPr/>
            <p:nvPr/>
          </p:nvSpPr>
          <p:spPr>
            <a:xfrm>
              <a:off x="21297682" y="12441971"/>
              <a:ext cx="1611480" cy="1942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sp>
          <p:nvSpPr>
            <p:cNvPr id="138" name="Rectangle 66">
              <a:extLst>
                <a:ext uri="{FF2B5EF4-FFF2-40B4-BE49-F238E27FC236}">
                  <a16:creationId xmlns:a16="http://schemas.microsoft.com/office/drawing/2014/main" id="{2E90D409-9608-412E-9E6F-556835307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7268" y="13491330"/>
              <a:ext cx="1196141" cy="50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СРЕДСТВ ИЗМЕРЕНИЯ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МЕДИЦИНСКОГО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НАЗНАЧЕНИЯ</a:t>
              </a:r>
            </a:p>
          </p:txBody>
        </p:sp>
        <p:sp>
          <p:nvSpPr>
            <p:cNvPr id="139" name="Rectangle 80">
              <a:extLst>
                <a:ext uri="{FF2B5EF4-FFF2-40B4-BE49-F238E27FC236}">
                  <a16:creationId xmlns:a16="http://schemas.microsoft.com/office/drawing/2014/main" id="{16465030-50DD-40A4-A6BE-AEE8FA0E0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87557" y="12851300"/>
              <a:ext cx="1107658" cy="1258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kumimoji="0" lang="ru-RU" altLang="ru-RU" sz="400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ОАО</a:t>
              </a: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 "КАРДИОРИТМ"</a:t>
              </a:r>
              <a:endParaRPr kumimoji="0" lang="ru-RU" altLang="ru-RU" sz="500" b="0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8FFCF79-853A-4BC4-BD3E-6739D7EE826F}"/>
              </a:ext>
            </a:extLst>
          </p:cNvPr>
          <p:cNvGrpSpPr>
            <a:grpSpLocks noChangeAspect="1"/>
          </p:cNvGrpSpPr>
          <p:nvPr/>
        </p:nvGrpSpPr>
        <p:grpSpPr>
          <a:xfrm>
            <a:off x="2881034" y="5455820"/>
            <a:ext cx="2096016" cy="1183799"/>
            <a:chOff x="13578936" y="12453370"/>
            <a:chExt cx="3534270" cy="1950720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22A0E383-4C3A-4233-BB77-58F3F29D6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80574" y="12453370"/>
              <a:ext cx="3532632" cy="1950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0B9A7909-F4A3-4231-A2CB-1DAE28458118}"/>
                </a:ext>
              </a:extLst>
            </p:cNvPr>
            <p:cNvSpPr/>
            <p:nvPr/>
          </p:nvSpPr>
          <p:spPr>
            <a:xfrm>
              <a:off x="13578936" y="12459158"/>
              <a:ext cx="1641282" cy="1942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sp>
          <p:nvSpPr>
            <p:cNvPr id="143" name="Rectangle 66">
              <a:extLst>
                <a:ext uri="{FF2B5EF4-FFF2-40B4-BE49-F238E27FC236}">
                  <a16:creationId xmlns:a16="http://schemas.microsoft.com/office/drawing/2014/main" id="{2B733B8E-4B4F-48CB-8FD6-91151011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34327" y="13393093"/>
              <a:ext cx="1235467" cy="755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ПРОГРАММНОГО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ОБЕСПЕЧЕНИЯ,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В Т.Ч. ПРОГРАММНОГО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ОБЕСПЕЧЕНИЯ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ДЛЯ АЭРОНАВИГАЦИИ</a:t>
              </a:r>
            </a:p>
          </p:txBody>
        </p:sp>
        <p:sp>
          <p:nvSpPr>
            <p:cNvPr id="144" name="Rectangle 80">
              <a:extLst>
                <a:ext uri="{FF2B5EF4-FFF2-40B4-BE49-F238E27FC236}">
                  <a16:creationId xmlns:a16="http://schemas.microsoft.com/office/drawing/2014/main" id="{875CBD27-C887-460E-A972-550AD557D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7169" y="12805231"/>
              <a:ext cx="884816" cy="2516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kumimoji="0" lang="ru-RU" altLang="ru-RU" sz="400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ООО</a:t>
              </a: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 "АРИОН</a:t>
              </a:r>
            </a:p>
            <a:p>
              <a:pPr algn="ctr" defTabSz="914400"/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ТЕХНОЛОДЖИС"</a:t>
              </a:r>
              <a:endParaRPr kumimoji="0" lang="ru-RU" altLang="ru-RU" sz="500" b="0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7D056AE7-CB9F-4136-BB6C-606B5B2EAD94}"/>
              </a:ext>
            </a:extLst>
          </p:cNvPr>
          <p:cNvGrpSpPr>
            <a:grpSpLocks noChangeAspect="1"/>
          </p:cNvGrpSpPr>
          <p:nvPr/>
        </p:nvGrpSpPr>
        <p:grpSpPr>
          <a:xfrm>
            <a:off x="544788" y="5473760"/>
            <a:ext cx="2095044" cy="1184822"/>
            <a:chOff x="17507450" y="12453372"/>
            <a:chExt cx="3529584" cy="1950720"/>
          </a:xfrm>
        </p:grpSpPr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1F040B96-4AE1-4ABA-A6AB-B1CC0E324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7450" y="12453372"/>
              <a:ext cx="3529584" cy="1950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A698345A-B92B-48DF-83DF-3B704CBFCEA9}"/>
                </a:ext>
              </a:extLst>
            </p:cNvPr>
            <p:cNvSpPr/>
            <p:nvPr/>
          </p:nvSpPr>
          <p:spPr>
            <a:xfrm>
              <a:off x="19276634" y="13816780"/>
              <a:ext cx="1760400" cy="491533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sp>
          <p:nvSpPr>
            <p:cNvPr id="148" name="Rectangle 80">
              <a:extLst>
                <a:ext uri="{FF2B5EF4-FFF2-40B4-BE49-F238E27FC236}">
                  <a16:creationId xmlns:a16="http://schemas.microsoft.com/office/drawing/2014/main" id="{42A6E628-DA4D-47EF-A3E6-7644AF467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0145" y="12598718"/>
              <a:ext cx="2724189" cy="9429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kumimoji="0" lang="ru-RU" altLang="ru-RU" sz="300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ОАО</a:t>
              </a:r>
              <a:r>
                <a:rPr kumimoji="0" lang="ru-RU" altLang="ru-RU" sz="3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 "ВЕРТОЛЕТНЫЕ КОМПЛЕКСЫ И МОРСКИЕ СИСТЕМЫ "БЕРКУТ"</a:t>
              </a:r>
              <a:endParaRPr kumimoji="0" lang="ru-RU" altLang="ru-RU" sz="400" b="0" i="0" u="none" strike="noStrike" cap="none" normalizeH="0" baseline="0" dirty="0">
                <a:ln>
                  <a:noFill/>
                </a:ln>
                <a:solidFill>
                  <a:srgbClr val="030000"/>
                </a:solidFill>
                <a:effectLst/>
                <a:latin typeface="Arial "/>
              </a:endParaRPr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E2347BD7-43B8-48E9-91CA-ECF794C7E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3000" y="13880439"/>
              <a:ext cx="1506162" cy="502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МНОГОФУНКЦИОНАЛЬНЫХ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ЛЕТАТЕЛЬНЫХ АППАРАТОВ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400" b="1" i="0" u="none" strike="noStrike" cap="none" normalizeH="0" baseline="0" dirty="0">
                <a:ln>
                  <a:noFill/>
                </a:ln>
                <a:solidFill>
                  <a:srgbClr val="141515"/>
                </a:solidFill>
                <a:effectLst/>
                <a:latin typeface="Arial "/>
              </a:endParaRPr>
            </a:p>
          </p:txBody>
        </p: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A5299F48-B2BC-4C37-9AB1-D488ADF5652C}"/>
              </a:ext>
            </a:extLst>
          </p:cNvPr>
          <p:cNvGrpSpPr>
            <a:grpSpLocks noChangeAspect="1"/>
          </p:cNvGrpSpPr>
          <p:nvPr/>
        </p:nvGrpSpPr>
        <p:grpSpPr>
          <a:xfrm>
            <a:off x="7534944" y="5441974"/>
            <a:ext cx="2136477" cy="1191326"/>
            <a:chOff x="13566184" y="14759682"/>
            <a:chExt cx="3532828" cy="1950720"/>
          </a:xfrm>
        </p:grpSpPr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AB0C992D-219C-4442-98D8-FEB74CB0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69428" y="14759682"/>
              <a:ext cx="3529584" cy="1950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id="{A4B28508-36A2-4108-824C-7B9813DD8D1D}"/>
                </a:ext>
              </a:extLst>
            </p:cNvPr>
            <p:cNvSpPr/>
            <p:nvPr/>
          </p:nvSpPr>
          <p:spPr>
            <a:xfrm>
              <a:off x="13566184" y="14765622"/>
              <a:ext cx="1654035" cy="194040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sp>
          <p:nvSpPr>
            <p:cNvPr id="153" name="Rectangle 66">
              <a:extLst>
                <a:ext uri="{FF2B5EF4-FFF2-40B4-BE49-F238E27FC236}">
                  <a16:creationId xmlns:a16="http://schemas.microsoft.com/office/drawing/2014/main" id="{43BCE28C-7064-456E-A50E-07D215F37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7463" y="15826305"/>
              <a:ext cx="1142721" cy="62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ИЗГОТОВЛЕНИЕ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ТЕРАПЕВТИЧЕСКОГО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МЕДИЦИНСКОГО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ОБОРУДОВАНИЯ</a:t>
              </a:r>
            </a:p>
          </p:txBody>
        </p: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22E92C13-4312-48D8-BA11-8FEA3833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8318" y="14939842"/>
              <a:ext cx="429770" cy="326137"/>
            </a:xfrm>
            <a:prstGeom prst="rect">
              <a:avLst/>
            </a:prstGeom>
          </p:spPr>
        </p:pic>
        <p:sp>
          <p:nvSpPr>
            <p:cNvPr id="155" name="Rectangle 80">
              <a:extLst>
                <a:ext uri="{FF2B5EF4-FFF2-40B4-BE49-F238E27FC236}">
                  <a16:creationId xmlns:a16="http://schemas.microsoft.com/office/drawing/2014/main" id="{632CD77D-ECFF-4DF3-8F5E-3CAA39B8A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9320" y="15385515"/>
              <a:ext cx="1047766" cy="25146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ООО "ТЕХНОЛОГИЯ</a:t>
              </a:r>
            </a:p>
            <a:p>
              <a:pPr algn="ctr" defTabSz="914400"/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030000"/>
                  </a:solidFill>
                  <a:effectLst/>
                  <a:latin typeface="Arial "/>
                </a:rPr>
                <a:t>И МЕДИЦИНА 2030"</a:t>
              </a:r>
            </a:p>
          </p:txBody>
        </p: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D3C8F1A9-BE72-4B77-8523-C9F53EBCE5DD}"/>
              </a:ext>
            </a:extLst>
          </p:cNvPr>
          <p:cNvGrpSpPr/>
          <p:nvPr/>
        </p:nvGrpSpPr>
        <p:grpSpPr>
          <a:xfrm>
            <a:off x="9881012" y="5441975"/>
            <a:ext cx="2027832" cy="1216608"/>
            <a:chOff x="8117669" y="5494714"/>
            <a:chExt cx="1729600" cy="955026"/>
          </a:xfrm>
        </p:grpSpPr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8A7B32E3-F4A7-4730-BA8F-B964DCA11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9269" y="5494714"/>
              <a:ext cx="1728000" cy="9550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4A60A0A4-A69E-4AE0-908C-DCF42047D7D2}"/>
                </a:ext>
              </a:extLst>
            </p:cNvPr>
            <p:cNvSpPr/>
            <p:nvPr/>
          </p:nvSpPr>
          <p:spPr>
            <a:xfrm>
              <a:off x="8117669" y="5496129"/>
              <a:ext cx="899578" cy="94997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 "/>
              </a:endParaRPr>
            </a:p>
          </p:txBody>
        </p:sp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964F450B-EE3A-4513-B9B0-04DDAC7F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8954" y="5581423"/>
              <a:ext cx="597008" cy="164747"/>
            </a:xfrm>
            <a:prstGeom prst="rect">
              <a:avLst/>
            </a:prstGeom>
          </p:spPr>
        </p:pic>
        <p:sp>
          <p:nvSpPr>
            <p:cNvPr id="160" name="Rectangle 66">
              <a:extLst>
                <a:ext uri="{FF2B5EF4-FFF2-40B4-BE49-F238E27FC236}">
                  <a16:creationId xmlns:a16="http://schemas.microsoft.com/office/drawing/2014/main" id="{E555A6B0-29A0-4C50-8BAB-CDA9F0586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3119" y="5889615"/>
              <a:ext cx="7341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РАЗРАБОТКА</a:t>
              </a:r>
              <a:b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</a:b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ПРОИЗВОДСТВО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ВЫСОКОТЕХНОЛОГИЧНОГО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МЕДИЦИНСКОГО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ОБОРУДОВАНИЯ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400" b="1" i="0" u="none" strike="noStrike" cap="none" normalizeH="0" baseline="0" dirty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rPr>
                <a:t>И ИНСТРУМЕНТАРИЯ</a:t>
              </a:r>
            </a:p>
          </p:txBody>
        </p:sp>
        <p:sp>
          <p:nvSpPr>
            <p:cNvPr id="161" name="Rectangle 80">
              <a:extLst>
                <a:ext uri="{FF2B5EF4-FFF2-40B4-BE49-F238E27FC236}">
                  <a16:creationId xmlns:a16="http://schemas.microsoft.com/office/drawing/2014/main" id="{16CF6B24-221F-454B-9F14-84B997D4C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1398" y="5783263"/>
              <a:ext cx="492122" cy="615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/>
              <a:r>
                <a:rPr lang="ru-RU" altLang="ru-RU" sz="400" dirty="0">
                  <a:solidFill>
                    <a:srgbClr val="030000"/>
                  </a:solidFill>
                  <a:latin typeface="Arial "/>
                </a:rPr>
                <a:t>ОДО </a:t>
              </a:r>
              <a:r>
                <a:rPr lang="ru-RU" altLang="ru-RU" sz="400" b="1" dirty="0">
                  <a:solidFill>
                    <a:srgbClr val="030000"/>
                  </a:solidFill>
                  <a:latin typeface="Arial "/>
                </a:rPr>
                <a:t>"ТАХАТАКСИ"</a:t>
              </a:r>
              <a:endParaRPr lang="en-US" altLang="ru-RU" sz="400" dirty="0">
                <a:solidFill>
                  <a:srgbClr val="030000"/>
                </a:solidFill>
                <a:latin typeface="Arial "/>
              </a:endParaRPr>
            </a:p>
          </p:txBody>
        </p:sp>
      </p:grpSp>
      <p:grpSp>
        <p:nvGrpSpPr>
          <p:cNvPr id="162" name="Группа 161"/>
          <p:cNvGrpSpPr/>
          <p:nvPr/>
        </p:nvGrpSpPr>
        <p:grpSpPr>
          <a:xfrm>
            <a:off x="604553" y="3872770"/>
            <a:ext cx="2035279" cy="1253069"/>
            <a:chOff x="493161" y="3695724"/>
            <a:chExt cx="2103174" cy="1315279"/>
          </a:xfrm>
        </p:grpSpPr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95607" y="3695724"/>
              <a:ext cx="2100728" cy="13152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55AE5C96-AC7A-4A9C-AD5B-0D451F419C1B}"/>
                </a:ext>
              </a:extLst>
            </p:cNvPr>
            <p:cNvGrpSpPr/>
            <p:nvPr/>
          </p:nvGrpSpPr>
          <p:grpSpPr>
            <a:xfrm>
              <a:off x="493161" y="3717919"/>
              <a:ext cx="1940704" cy="1112883"/>
              <a:chOff x="439363" y="4319660"/>
              <a:chExt cx="1620107" cy="911638"/>
            </a:xfrm>
          </p:grpSpPr>
          <p:sp>
            <p:nvSpPr>
              <p:cNvPr id="165" name="Rectangle 80">
                <a:extLst>
                  <a:ext uri="{FF2B5EF4-FFF2-40B4-BE49-F238E27FC236}">
                    <a16:creationId xmlns:a16="http://schemas.microsoft.com/office/drawing/2014/main" id="{198F2ED8-111F-4EBA-AAC4-41E83D1AD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51" y="4319660"/>
                <a:ext cx="1045129" cy="6303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/>
                <a:r>
                  <a:rPr kumimoji="0" lang="ru-RU" altLang="ru-RU" sz="5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"/>
                  </a:rPr>
                  <a:t>ООО «МАКЕТНАЯ</a:t>
                </a:r>
                <a:r>
                  <a:rPr kumimoji="0" lang="ru-RU" altLang="ru-RU" sz="500" b="1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"/>
                  </a:rPr>
                  <a:t> МАСТЕРСКАЯ БНТУ»</a:t>
                </a:r>
                <a:endParaRPr kumimoji="0" lang="ru-RU" altLang="ru-RU" sz="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 "/>
                </a:endParaRPr>
              </a:p>
            </p:txBody>
          </p:sp>
          <p:sp>
            <p:nvSpPr>
              <p:cNvPr id="166" name="Rectangle 66">
                <a:extLst>
                  <a:ext uri="{FF2B5EF4-FFF2-40B4-BE49-F238E27FC236}">
                    <a16:creationId xmlns:a16="http://schemas.microsoft.com/office/drawing/2014/main" id="{26D19286-7BA7-4621-89C9-A15F1B563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363" y="5022038"/>
                <a:ext cx="1620107" cy="20926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400"/>
                <a:r>
                  <a:rPr lang="ru-RU" sz="430" b="1" dirty="0">
                    <a:solidFill>
                      <a:schemeClr val="bg1"/>
                    </a:solidFill>
                    <a:latin typeface="Arial "/>
                  </a:rPr>
                  <a:t>РАЗРАБОТКА И ИЗГОТОВЛЕНИЕ МАКЕТОВ ЗДАНИЙ,</a:t>
                </a:r>
                <a:r>
                  <a:rPr lang="ru-RU" sz="800" b="1" dirty="0">
                    <a:solidFill>
                      <a:schemeClr val="bg1"/>
                    </a:solidFill>
                  </a:rPr>
                  <a:t> </a:t>
                </a:r>
                <a:r>
                  <a:rPr lang="ru-RU" sz="430" b="1" dirty="0">
                    <a:solidFill>
                      <a:schemeClr val="bg1"/>
                    </a:solidFill>
                    <a:latin typeface="Arial "/>
                  </a:rPr>
                  <a:t>СООРУЖЕНИЙ И ИНЫХ ОБЪЕКТОВ</a:t>
                </a:r>
                <a:endParaRPr lang="ru-RU" altLang="ru-RU" sz="430" b="1" dirty="0">
                  <a:solidFill>
                    <a:schemeClr val="bg1"/>
                  </a:solidFill>
                  <a:latin typeface="Arial 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ru-RU" altLang="ru-RU" sz="430" b="1" dirty="0">
                  <a:solidFill>
                    <a:schemeClr val="bg1"/>
                  </a:solidFill>
                  <a:latin typeface="Arial "/>
                </a:endParaRPr>
              </a:p>
            </p:txBody>
          </p:sp>
        </p:grpSp>
      </p:grpSp>
      <p:grpSp>
        <p:nvGrpSpPr>
          <p:cNvPr id="167" name="Группа 166"/>
          <p:cNvGrpSpPr/>
          <p:nvPr/>
        </p:nvGrpSpPr>
        <p:grpSpPr>
          <a:xfrm>
            <a:off x="7552995" y="3944736"/>
            <a:ext cx="2118426" cy="1166355"/>
            <a:chOff x="7467453" y="3759020"/>
            <a:chExt cx="2118426" cy="1166355"/>
          </a:xfrm>
        </p:grpSpPr>
        <p:pic>
          <p:nvPicPr>
            <p:cNvPr id="168" name="Picture 6" descr="https://upload.wikimedia.org/wikipedia/commons/8/80/Bileafter_prosthetic_heart_valve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489" y="3759020"/>
              <a:ext cx="1250390" cy="11663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25510D3E-982B-4941-ADFB-24BC01D0A1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84672" y="4161556"/>
              <a:ext cx="1349767" cy="588846"/>
              <a:chOff x="20264878" y="8215738"/>
              <a:chExt cx="2281621" cy="900316"/>
            </a:xfrm>
          </p:grpSpPr>
          <p:sp>
            <p:nvSpPr>
              <p:cNvPr id="171" name="Rectangle 66">
                <a:extLst>
                  <a:ext uri="{FF2B5EF4-FFF2-40B4-BE49-F238E27FC236}">
                    <a16:creationId xmlns:a16="http://schemas.microsoft.com/office/drawing/2014/main" id="{000122C3-2109-466E-95B6-9537289DE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4878" y="8509012"/>
                <a:ext cx="2281621" cy="607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430" i="0" u="none" strike="noStrike" cap="none" normalizeH="0" baseline="0" dirty="0" smtClean="0">
                    <a:ln>
                      <a:noFill/>
                    </a:ln>
                    <a:solidFill>
                      <a:srgbClr val="141515"/>
                    </a:solidFill>
                    <a:effectLst/>
                    <a:latin typeface="Arial "/>
                  </a:rPr>
                  <a:t>РАЗРАБОТКА И ИЗГОТОВЛЕНИЕ</a:t>
                </a:r>
                <a:r>
                  <a:rPr kumimoji="0" lang="ru-RU" altLang="ru-RU" sz="430" i="0" u="none" strike="noStrike" cap="none" normalizeH="0" dirty="0" smtClean="0">
                    <a:ln>
                      <a:noFill/>
                    </a:ln>
                    <a:solidFill>
                      <a:srgbClr val="141515"/>
                    </a:solidFill>
                    <a:effectLst/>
                    <a:latin typeface="Arial "/>
                  </a:rPr>
                  <a:t> ИЗДЕЛИЙ МЕДИЦИНСКОГО НАЗНАЧЕНИЯ ДЛЯ 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altLang="ru-RU" sz="430" baseline="0" dirty="0" smtClean="0">
                    <a:solidFill>
                      <a:srgbClr val="141515"/>
                    </a:solidFill>
                    <a:latin typeface="Arial "/>
                  </a:rPr>
                  <a:t>КАРДИОХИРУРГИИ</a:t>
                </a:r>
                <a:r>
                  <a:rPr lang="ru-RU" altLang="ru-RU" sz="430" dirty="0" smtClean="0">
                    <a:solidFill>
                      <a:srgbClr val="141515"/>
                    </a:solidFill>
                    <a:latin typeface="Arial "/>
                  </a:rPr>
                  <a:t>, А ТАКЖЕ ОБОРУДОВАНИЕ НЕПРЕРЫВНОГО ТРАНСПОРТА</a:t>
                </a:r>
                <a:endParaRPr kumimoji="0" lang="ru-RU" altLang="ru-RU" sz="430" i="0" u="none" strike="noStrike" cap="none" normalizeH="0" baseline="0" dirty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 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ru-RU" altLang="ru-RU" sz="430" dirty="0">
                  <a:solidFill>
                    <a:srgbClr val="141515"/>
                  </a:solidFill>
                  <a:latin typeface="Arial 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43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"/>
                </a:endParaRPr>
              </a:p>
            </p:txBody>
          </p:sp>
          <p:sp>
            <p:nvSpPr>
              <p:cNvPr id="172" name="Rectangle 80">
                <a:extLst>
                  <a:ext uri="{FF2B5EF4-FFF2-40B4-BE49-F238E27FC236}">
                    <a16:creationId xmlns:a16="http://schemas.microsoft.com/office/drawing/2014/main" id="{D804178B-8001-457D-8D5F-C68EFFE1E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66762" y="8215738"/>
                <a:ext cx="1243747" cy="941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/>
                <a:r>
                  <a:rPr lang="ru-RU" sz="400" b="1" dirty="0" smtClean="0">
                    <a:solidFill>
                      <a:srgbClr val="105270"/>
                    </a:solidFill>
                    <a:latin typeface="Arial "/>
                  </a:rPr>
                  <a:t>ОАО </a:t>
                </a:r>
                <a:r>
                  <a:rPr lang="ru-RU" sz="400" b="1" dirty="0">
                    <a:solidFill>
                      <a:srgbClr val="105270"/>
                    </a:solidFill>
                    <a:latin typeface="Arial "/>
                  </a:rPr>
                  <a:t>«Завод «</a:t>
                </a:r>
                <a:r>
                  <a:rPr lang="ru-RU" sz="400" b="1" dirty="0" err="1">
                    <a:solidFill>
                      <a:srgbClr val="105270"/>
                    </a:solidFill>
                    <a:latin typeface="Arial "/>
                  </a:rPr>
                  <a:t>Электронмаш</a:t>
                </a:r>
                <a:r>
                  <a:rPr lang="ru-RU" sz="300" b="1" dirty="0">
                    <a:solidFill>
                      <a:srgbClr val="105270"/>
                    </a:solidFill>
                    <a:latin typeface="Arial "/>
                  </a:rPr>
                  <a:t>»</a:t>
                </a:r>
                <a:endParaRPr lang="ru-RU" altLang="ru-RU" sz="300" b="1" dirty="0">
                  <a:solidFill>
                    <a:srgbClr val="105270"/>
                  </a:solidFill>
                  <a:latin typeface="Arial "/>
                </a:endParaRPr>
              </a:p>
            </p:txBody>
          </p:sp>
        </p:grpSp>
        <p:pic>
          <p:nvPicPr>
            <p:cNvPr id="170" name="Picture 4" descr="https://images.deal.by/210244458_w640_h640_oao-zavodelektronmash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453" y="3759020"/>
              <a:ext cx="822445" cy="344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18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29C69BA4-7152-4FCA-BA58-93450571A434}"/>
              </a:ext>
            </a:extLst>
          </p:cNvPr>
          <p:cNvSpPr/>
          <p:nvPr/>
        </p:nvSpPr>
        <p:spPr>
          <a:xfrm>
            <a:off x="0" y="0"/>
            <a:ext cx="12192000" cy="1531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0BD1F5CA-2827-419E-BF7F-7C4C42A5878D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4FAAF606-651F-4B79-8114-3C5E96281FE2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Заголовок 1">
            <a:extLst>
              <a:ext uri="{FF2B5EF4-FFF2-40B4-BE49-F238E27FC236}">
                <a16:creationId xmlns:a16="http://schemas.microsoft.com/office/drawing/2014/main" id="{971123BB-7623-47E1-80D6-9C451FE979F3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Примеры </a:t>
            </a:r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инновационной продукции и разработок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Научно-технологического парка </a:t>
            </a:r>
            <a:r>
              <a:rPr lang="ru-RU" sz="2400" dirty="0">
                <a:solidFill>
                  <a:schemeClr val="bg1"/>
                </a:solidFill>
                <a:latin typeface="Arial "/>
              </a:rPr>
              <a:t>БНТУ «Политехник» </a:t>
            </a:r>
            <a:endParaRPr lang="ru-RU" sz="2400" dirty="0" smtClean="0">
              <a:solidFill>
                <a:schemeClr val="bg1"/>
              </a:solidFill>
              <a:latin typeface="Arial 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и </a:t>
            </a:r>
            <a:r>
              <a:rPr lang="ru-RU" sz="2400" dirty="0">
                <a:solidFill>
                  <a:schemeClr val="bg1"/>
                </a:solidFill>
                <a:latin typeface="Arial "/>
              </a:rPr>
              <a:t>его </a:t>
            </a:r>
            <a:r>
              <a:rPr lang="ru-RU" sz="2400" dirty="0" smtClean="0">
                <a:solidFill>
                  <a:schemeClr val="bg1"/>
                </a:solidFill>
                <a:latin typeface="Arial "/>
              </a:rPr>
              <a:t>резидентов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2DA516D-495F-4AE8-A5D9-F3BE0C4A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F2937F8-4E81-4D00-B8DB-245F3C039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graphicFrame>
        <p:nvGraphicFramePr>
          <p:cNvPr id="93" name="Объект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373508"/>
              </p:ext>
            </p:extLst>
          </p:nvPr>
        </p:nvGraphicFramePr>
        <p:xfrm>
          <a:off x="847493" y="1828800"/>
          <a:ext cx="24574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Точечный рисунок" r:id="rId5" imgW="4180952" imgH="3067478" progId="Paint.Picture">
                  <p:embed/>
                </p:oleObj>
              </mc:Choice>
              <mc:Fallback>
                <p:oleObj name="Точечный рисунок" r:id="rId5" imgW="4180952" imgH="3067478" progId="Paint.Picture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493" y="1828800"/>
                        <a:ext cx="2457450" cy="180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Объект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603046"/>
              </p:ext>
            </p:extLst>
          </p:nvPr>
        </p:nvGraphicFramePr>
        <p:xfrm>
          <a:off x="799868" y="3800915"/>
          <a:ext cx="250507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Точечный рисунок" r:id="rId7" imgW="4180952" imgH="3000000" progId="Paint.Picture">
                  <p:embed/>
                </p:oleObj>
              </mc:Choice>
              <mc:Fallback>
                <p:oleObj name="Точечный рисунок" r:id="rId7" imgW="4180952" imgH="3000000" progId="Paint.Picture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868" y="3800915"/>
                        <a:ext cx="2505075" cy="180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Объект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26264"/>
              </p:ext>
            </p:extLst>
          </p:nvPr>
        </p:nvGraphicFramePr>
        <p:xfrm>
          <a:off x="9128203" y="3969228"/>
          <a:ext cx="267256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Точечный рисунок" r:id="rId9" imgW="4247619" imgH="3209524" progId="Paint.Picture">
                  <p:embed/>
                </p:oleObj>
              </mc:Choice>
              <mc:Fallback>
                <p:oleObj name="Точечный рисунок" r:id="rId9" imgW="4247619" imgH="3209524" progId="Paint.Picture">
                  <p:embed/>
                  <p:pic>
                    <p:nvPicPr>
                      <p:cNvPr id="18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203" y="3969228"/>
                        <a:ext cx="2672560" cy="1800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Объект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180278"/>
              </p:ext>
            </p:extLst>
          </p:nvPr>
        </p:nvGraphicFramePr>
        <p:xfrm>
          <a:off x="6346554" y="1962962"/>
          <a:ext cx="246697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Точечный рисунок" r:id="rId11" imgW="3200000" imgH="2324424" progId="Paint.Picture">
                  <p:embed/>
                </p:oleObj>
              </mc:Choice>
              <mc:Fallback>
                <p:oleObj name="Точечный рисунок" r:id="rId11" imgW="3200000" imgH="2324424" progId="Paint.Picture">
                  <p:embed/>
                  <p:pic>
                    <p:nvPicPr>
                      <p:cNvPr id="20" name="Объект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554" y="1962962"/>
                        <a:ext cx="2466975" cy="180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" name="Рисунок 107" descr="Рисунок3mod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44" y="3844414"/>
            <a:ext cx="2475671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Рисунок 172"/>
          <p:cNvPicPr/>
          <p:nvPr/>
        </p:nvPicPr>
        <p:blipFill>
          <a:blip r:embed="rId14"/>
          <a:stretch>
            <a:fillRect/>
          </a:stretch>
        </p:blipFill>
        <p:spPr>
          <a:xfrm>
            <a:off x="9083598" y="2044824"/>
            <a:ext cx="2717165" cy="1799590"/>
          </a:xfrm>
          <a:prstGeom prst="rect">
            <a:avLst/>
          </a:prstGeom>
        </p:spPr>
      </p:pic>
      <p:graphicFrame>
        <p:nvGraphicFramePr>
          <p:cNvPr id="174" name="Объект 1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168969"/>
              </p:ext>
            </p:extLst>
          </p:nvPr>
        </p:nvGraphicFramePr>
        <p:xfrm>
          <a:off x="6346554" y="3862043"/>
          <a:ext cx="24955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Точечный рисунок" r:id="rId15" imgW="4219048" imgH="3038095" progId="Paint.Picture">
                  <p:embed/>
                </p:oleObj>
              </mc:Choice>
              <mc:Fallback>
                <p:oleObj name="Точечный рисунок" r:id="rId15" imgW="4219048" imgH="3038095" progId="Paint.Picture">
                  <p:embed/>
                  <p:pic>
                    <p:nvPicPr>
                      <p:cNvPr id="25" name="Объект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554" y="3862043"/>
                        <a:ext cx="2495550" cy="180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5" name="Рисунок 17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02" y="1976903"/>
            <a:ext cx="2571683" cy="1672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4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CA64E60-2CCF-40EA-80CE-FEE244AF62E3}"/>
              </a:ext>
            </a:extLst>
          </p:cNvPr>
          <p:cNvSpPr/>
          <p:nvPr/>
        </p:nvSpPr>
        <p:spPr>
          <a:xfrm rot="16200000">
            <a:off x="5233285" y="12776"/>
            <a:ext cx="1739722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70FDA0F-1C18-4AC7-B5F1-8A68A02B5EC5}"/>
              </a:ext>
            </a:extLst>
          </p:cNvPr>
          <p:cNvGrpSpPr/>
          <p:nvPr/>
        </p:nvGrpSpPr>
        <p:grpSpPr>
          <a:xfrm>
            <a:off x="1177105" y="3704678"/>
            <a:ext cx="4716810" cy="2340000"/>
            <a:chOff x="1177105" y="3704678"/>
            <a:chExt cx="4716810" cy="2340000"/>
          </a:xfrm>
        </p:grpSpPr>
        <p:sp>
          <p:nvSpPr>
            <p:cNvPr id="61" name="Объект 2">
              <a:extLst>
                <a:ext uri="{FF2B5EF4-FFF2-40B4-BE49-F238E27FC236}">
                  <a16:creationId xmlns:a16="http://schemas.microsoft.com/office/drawing/2014/main" id="{8B72FDE7-D790-4552-AEC0-523172AC1E24}"/>
                </a:ext>
              </a:extLst>
            </p:cNvPr>
            <p:cNvSpPr txBox="1">
              <a:spLocks/>
            </p:cNvSpPr>
            <p:nvPr/>
          </p:nvSpPr>
          <p:spPr>
            <a:xfrm>
              <a:off x="2328399" y="3704678"/>
              <a:ext cx="3565516" cy="23135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buClr>
                  <a:srgbClr val="4CA2A6"/>
                </a:buClr>
                <a:buSzPct val="135000"/>
                <a:buFont typeface="Arial" panose="020B0604020202020204" pitchFamily="34" charset="0"/>
                <a:buNone/>
              </a:pPr>
              <a:r>
                <a:rPr lang="ru-RU" sz="1600" b="1" dirty="0">
                  <a:solidFill>
                    <a:schemeClr val="bg1"/>
                  </a:solidFill>
                  <a:latin typeface="Arial "/>
                </a:rPr>
                <a:t>Льготы для резидентов</a:t>
              </a:r>
              <a:r>
                <a:rPr lang="en-US" sz="1600" b="1" dirty="0">
                  <a:solidFill>
                    <a:schemeClr val="bg1"/>
                  </a:solidFill>
                  <a:latin typeface="Arial "/>
                </a:rPr>
                <a:t>:</a:t>
              </a:r>
              <a:endParaRPr lang="ru-RU" sz="1600" b="1" dirty="0">
                <a:solidFill>
                  <a:schemeClr val="bg1"/>
                </a:solidFill>
                <a:latin typeface="Arial "/>
              </a:endParaRP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0% земельный налог</a:t>
              </a:r>
              <a:br>
                <a:rPr lang="ru-RU" sz="1400" dirty="0">
                  <a:solidFill>
                    <a:srgbClr val="0C939F"/>
                  </a:solidFill>
                  <a:latin typeface="Arial "/>
                </a:rPr>
              </a:b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и налог на недвижимость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10 % налог на прибыль                           (при установленных 18%):                            5% перечисляется в бюджет                    + 5% - в фонд инновационного развития технопарка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0,1-0,9 коэффициент к базовой арендной ставке по критериям положения технопарка об аренде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endParaRPr lang="ru-RU" sz="1400" dirty="0">
                <a:solidFill>
                  <a:srgbClr val="0C939F"/>
                </a:solidFill>
                <a:latin typeface="Arial "/>
              </a:endParaRPr>
            </a:p>
          </p:txBody>
        </p: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7E0362DD-4A23-4C05-AFC1-D33CBB37C9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7105" y="4139272"/>
              <a:ext cx="798980" cy="795600"/>
              <a:chOff x="-7250113" y="-1818196"/>
              <a:chExt cx="4878388" cy="4857752"/>
            </a:xfrm>
            <a:solidFill>
              <a:srgbClr val="008B8E"/>
            </a:solidFill>
          </p:grpSpPr>
          <p:sp>
            <p:nvSpPr>
              <p:cNvPr id="64" name="Freeform 11">
                <a:extLst>
                  <a:ext uri="{FF2B5EF4-FFF2-40B4-BE49-F238E27FC236}">
                    <a16:creationId xmlns:a16="http://schemas.microsoft.com/office/drawing/2014/main" id="{11E30FC0-81AE-4935-8284-FF2C12937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316663" y="1415457"/>
                <a:ext cx="800100" cy="1193800"/>
              </a:xfrm>
              <a:custGeom>
                <a:avLst/>
                <a:gdLst>
                  <a:gd name="T0" fmla="*/ 2059 w 2225"/>
                  <a:gd name="T1" fmla="*/ 75 h 3328"/>
                  <a:gd name="T2" fmla="*/ 1696 w 2225"/>
                  <a:gd name="T3" fmla="*/ 167 h 3328"/>
                  <a:gd name="T4" fmla="*/ 75 w 2225"/>
                  <a:gd name="T5" fmla="*/ 2892 h 3328"/>
                  <a:gd name="T6" fmla="*/ 167 w 2225"/>
                  <a:gd name="T7" fmla="*/ 3254 h 3328"/>
                  <a:gd name="T8" fmla="*/ 530 w 2225"/>
                  <a:gd name="T9" fmla="*/ 3162 h 3328"/>
                  <a:gd name="T10" fmla="*/ 2151 w 2225"/>
                  <a:gd name="T11" fmla="*/ 437 h 3328"/>
                  <a:gd name="T12" fmla="*/ 2059 w 2225"/>
                  <a:gd name="T13" fmla="*/ 75 h 3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5" h="3328">
                    <a:moveTo>
                      <a:pt x="2059" y="75"/>
                    </a:moveTo>
                    <a:cubicBezTo>
                      <a:pt x="1933" y="0"/>
                      <a:pt x="1771" y="41"/>
                      <a:pt x="1696" y="167"/>
                    </a:cubicBezTo>
                    <a:lnTo>
                      <a:pt x="75" y="2892"/>
                    </a:lnTo>
                    <a:cubicBezTo>
                      <a:pt x="0" y="3017"/>
                      <a:pt x="41" y="3180"/>
                      <a:pt x="167" y="3254"/>
                    </a:cubicBezTo>
                    <a:cubicBezTo>
                      <a:pt x="291" y="3328"/>
                      <a:pt x="456" y="3286"/>
                      <a:pt x="530" y="3162"/>
                    </a:cubicBezTo>
                    <a:lnTo>
                      <a:pt x="2151" y="437"/>
                    </a:lnTo>
                    <a:cubicBezTo>
                      <a:pt x="2225" y="312"/>
                      <a:pt x="2184" y="149"/>
                      <a:pt x="2059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5" name="Freeform 12">
                <a:extLst>
                  <a:ext uri="{FF2B5EF4-FFF2-40B4-BE49-F238E27FC236}">
                    <a16:creationId xmlns:a16="http://schemas.microsoft.com/office/drawing/2014/main" id="{7FFBE3A4-5330-4D29-A271-CA3819FE49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560802" y="1385826"/>
                <a:ext cx="544513" cy="612775"/>
              </a:xfrm>
              <a:custGeom>
                <a:avLst/>
                <a:gdLst>
                  <a:gd name="T0" fmla="*/ 1516 w 1516"/>
                  <a:gd name="T1" fmla="*/ 851 h 1703"/>
                  <a:gd name="T2" fmla="*/ 746 w 1516"/>
                  <a:gd name="T3" fmla="*/ 0 h 1703"/>
                  <a:gd name="T4" fmla="*/ 0 w 1516"/>
                  <a:gd name="T5" fmla="*/ 851 h 1703"/>
                  <a:gd name="T6" fmla="*/ 770 w 1516"/>
                  <a:gd name="T7" fmla="*/ 1703 h 1703"/>
                  <a:gd name="T8" fmla="*/ 1516 w 1516"/>
                  <a:gd name="T9" fmla="*/ 851 h 1703"/>
                  <a:gd name="T10" fmla="*/ 529 w 1516"/>
                  <a:gd name="T11" fmla="*/ 851 h 1703"/>
                  <a:gd name="T12" fmla="*/ 746 w 1516"/>
                  <a:gd name="T13" fmla="*/ 529 h 1703"/>
                  <a:gd name="T14" fmla="*/ 987 w 1516"/>
                  <a:gd name="T15" fmla="*/ 851 h 1703"/>
                  <a:gd name="T16" fmla="*/ 770 w 1516"/>
                  <a:gd name="T17" fmla="*/ 1174 h 1703"/>
                  <a:gd name="T18" fmla="*/ 529 w 1516"/>
                  <a:gd name="T19" fmla="*/ 851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6" h="1703">
                    <a:moveTo>
                      <a:pt x="1516" y="851"/>
                    </a:moveTo>
                    <a:cubicBezTo>
                      <a:pt x="1516" y="382"/>
                      <a:pt x="1170" y="0"/>
                      <a:pt x="746" y="0"/>
                    </a:cubicBezTo>
                    <a:cubicBezTo>
                      <a:pt x="327" y="0"/>
                      <a:pt x="0" y="374"/>
                      <a:pt x="0" y="851"/>
                    </a:cubicBezTo>
                    <a:cubicBezTo>
                      <a:pt x="0" y="1321"/>
                      <a:pt x="345" y="1703"/>
                      <a:pt x="770" y="1703"/>
                    </a:cubicBezTo>
                    <a:cubicBezTo>
                      <a:pt x="1188" y="1703"/>
                      <a:pt x="1516" y="1329"/>
                      <a:pt x="1516" y="851"/>
                    </a:cubicBezTo>
                    <a:close/>
                    <a:moveTo>
                      <a:pt x="529" y="851"/>
                    </a:moveTo>
                    <a:cubicBezTo>
                      <a:pt x="529" y="670"/>
                      <a:pt x="624" y="529"/>
                      <a:pt x="746" y="529"/>
                    </a:cubicBezTo>
                    <a:cubicBezTo>
                      <a:pt x="876" y="529"/>
                      <a:pt x="987" y="676"/>
                      <a:pt x="987" y="851"/>
                    </a:cubicBezTo>
                    <a:cubicBezTo>
                      <a:pt x="987" y="1032"/>
                      <a:pt x="891" y="1174"/>
                      <a:pt x="770" y="1174"/>
                    </a:cubicBezTo>
                    <a:cubicBezTo>
                      <a:pt x="639" y="1174"/>
                      <a:pt x="529" y="1026"/>
                      <a:pt x="529" y="8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" name="Freeform 13">
                <a:extLst>
                  <a:ext uri="{FF2B5EF4-FFF2-40B4-BE49-F238E27FC236}">
                    <a16:creationId xmlns:a16="http://schemas.microsoft.com/office/drawing/2014/main" id="{C35E5A4C-DE5B-4D43-BFB6-D6FB09C236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804206" y="2081212"/>
                <a:ext cx="552450" cy="611188"/>
              </a:xfrm>
              <a:custGeom>
                <a:avLst/>
                <a:gdLst>
                  <a:gd name="T0" fmla="*/ 0 w 1540"/>
                  <a:gd name="T1" fmla="*/ 851 h 1703"/>
                  <a:gd name="T2" fmla="*/ 770 w 1540"/>
                  <a:gd name="T3" fmla="*/ 1703 h 1703"/>
                  <a:gd name="T4" fmla="*/ 1540 w 1540"/>
                  <a:gd name="T5" fmla="*/ 851 h 1703"/>
                  <a:gd name="T6" fmla="*/ 770 w 1540"/>
                  <a:gd name="T7" fmla="*/ 0 h 1703"/>
                  <a:gd name="T8" fmla="*/ 0 w 1540"/>
                  <a:gd name="T9" fmla="*/ 851 h 1703"/>
                  <a:gd name="T10" fmla="*/ 1010 w 1540"/>
                  <a:gd name="T11" fmla="*/ 851 h 1703"/>
                  <a:gd name="T12" fmla="*/ 770 w 1540"/>
                  <a:gd name="T13" fmla="*/ 1174 h 1703"/>
                  <a:gd name="T14" fmla="*/ 529 w 1540"/>
                  <a:gd name="T15" fmla="*/ 851 h 1703"/>
                  <a:gd name="T16" fmla="*/ 770 w 1540"/>
                  <a:gd name="T17" fmla="*/ 529 h 1703"/>
                  <a:gd name="T18" fmla="*/ 1010 w 1540"/>
                  <a:gd name="T19" fmla="*/ 851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0" h="1703">
                    <a:moveTo>
                      <a:pt x="0" y="851"/>
                    </a:moveTo>
                    <a:cubicBezTo>
                      <a:pt x="0" y="1321"/>
                      <a:pt x="345" y="1703"/>
                      <a:pt x="770" y="1703"/>
                    </a:cubicBezTo>
                    <a:cubicBezTo>
                      <a:pt x="1194" y="1703"/>
                      <a:pt x="1540" y="1321"/>
                      <a:pt x="1540" y="851"/>
                    </a:cubicBezTo>
                    <a:cubicBezTo>
                      <a:pt x="1540" y="382"/>
                      <a:pt x="1194" y="0"/>
                      <a:pt x="770" y="0"/>
                    </a:cubicBezTo>
                    <a:cubicBezTo>
                      <a:pt x="345" y="0"/>
                      <a:pt x="0" y="382"/>
                      <a:pt x="0" y="851"/>
                    </a:cubicBezTo>
                    <a:close/>
                    <a:moveTo>
                      <a:pt x="1010" y="851"/>
                    </a:moveTo>
                    <a:cubicBezTo>
                      <a:pt x="1010" y="1026"/>
                      <a:pt x="900" y="1174"/>
                      <a:pt x="770" y="1174"/>
                    </a:cubicBezTo>
                    <a:cubicBezTo>
                      <a:pt x="639" y="1174"/>
                      <a:pt x="529" y="1026"/>
                      <a:pt x="529" y="851"/>
                    </a:cubicBezTo>
                    <a:cubicBezTo>
                      <a:pt x="529" y="676"/>
                      <a:pt x="639" y="529"/>
                      <a:pt x="770" y="529"/>
                    </a:cubicBezTo>
                    <a:cubicBezTo>
                      <a:pt x="900" y="529"/>
                      <a:pt x="1010" y="676"/>
                      <a:pt x="1010" y="8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8" name="Freeform 14">
                <a:extLst>
                  <a:ext uri="{FF2B5EF4-FFF2-40B4-BE49-F238E27FC236}">
                    <a16:creationId xmlns:a16="http://schemas.microsoft.com/office/drawing/2014/main" id="{E6C06BAF-ACAD-48F1-9C5F-1AABB6EB76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250113" y="-1818196"/>
                <a:ext cx="4868863" cy="4857752"/>
              </a:xfrm>
              <a:custGeom>
                <a:avLst/>
                <a:gdLst>
                  <a:gd name="T0" fmla="*/ 13234 w 13547"/>
                  <a:gd name="T1" fmla="*/ 2278 h 13527"/>
                  <a:gd name="T2" fmla="*/ 7814 w 13547"/>
                  <a:gd name="T3" fmla="*/ 2811 h 13527"/>
                  <a:gd name="T4" fmla="*/ 7550 w 13547"/>
                  <a:gd name="T5" fmla="*/ 3211 h 13527"/>
                  <a:gd name="T6" fmla="*/ 6589 w 13547"/>
                  <a:gd name="T7" fmla="*/ 2752 h 13527"/>
                  <a:gd name="T8" fmla="*/ 5375 w 13547"/>
                  <a:gd name="T9" fmla="*/ 1883 h 13527"/>
                  <a:gd name="T10" fmla="*/ 5625 w 13547"/>
                  <a:gd name="T11" fmla="*/ 0 h 13527"/>
                  <a:gd name="T12" fmla="*/ 1369 w 13547"/>
                  <a:gd name="T13" fmla="*/ 351 h 13527"/>
                  <a:gd name="T14" fmla="*/ 1577 w 13547"/>
                  <a:gd name="T15" fmla="*/ 2599 h 13527"/>
                  <a:gd name="T16" fmla="*/ 890 w 13547"/>
                  <a:gd name="T17" fmla="*/ 4019 h 13527"/>
                  <a:gd name="T18" fmla="*/ 1076 w 13547"/>
                  <a:gd name="T19" fmla="*/ 5496 h 13527"/>
                  <a:gd name="T20" fmla="*/ 1350 w 13547"/>
                  <a:gd name="T21" fmla="*/ 6649 h 13527"/>
                  <a:gd name="T22" fmla="*/ 1797 w 13547"/>
                  <a:gd name="T23" fmla="*/ 7980 h 13527"/>
                  <a:gd name="T24" fmla="*/ 0 w 13547"/>
                  <a:gd name="T25" fmla="*/ 10896 h 13527"/>
                  <a:gd name="T26" fmla="*/ 4619 w 13547"/>
                  <a:gd name="T27" fmla="*/ 13527 h 13527"/>
                  <a:gd name="T28" fmla="*/ 6505 w 13547"/>
                  <a:gd name="T29" fmla="*/ 9062 h 13527"/>
                  <a:gd name="T30" fmla="*/ 6286 w 13547"/>
                  <a:gd name="T31" fmla="*/ 7603 h 13527"/>
                  <a:gd name="T32" fmla="*/ 7276 w 13547"/>
                  <a:gd name="T33" fmla="*/ 7140 h 13527"/>
                  <a:gd name="T34" fmla="*/ 7550 w 13547"/>
                  <a:gd name="T35" fmla="*/ 7348 h 13527"/>
                  <a:gd name="T36" fmla="*/ 13282 w 13547"/>
                  <a:gd name="T37" fmla="*/ 7612 h 13527"/>
                  <a:gd name="T38" fmla="*/ 13547 w 13547"/>
                  <a:gd name="T39" fmla="*/ 6178 h 13527"/>
                  <a:gd name="T40" fmla="*/ 13018 w 13547"/>
                  <a:gd name="T41" fmla="*/ 6178 h 13527"/>
                  <a:gd name="T42" fmla="*/ 10636 w 13547"/>
                  <a:gd name="T43" fmla="*/ 7083 h 13527"/>
                  <a:gd name="T44" fmla="*/ 13018 w 13547"/>
                  <a:gd name="T45" fmla="*/ 2856 h 13527"/>
                  <a:gd name="T46" fmla="*/ 13282 w 13547"/>
                  <a:gd name="T47" fmla="*/ 4119 h 13527"/>
                  <a:gd name="T48" fmla="*/ 13547 w 13547"/>
                  <a:gd name="T49" fmla="*/ 2538 h 13527"/>
                  <a:gd name="T50" fmla="*/ 5261 w 13547"/>
                  <a:gd name="T51" fmla="*/ 529 h 13527"/>
                  <a:gd name="T52" fmla="*/ 4771 w 13547"/>
                  <a:gd name="T53" fmla="*/ 2029 h 13527"/>
                  <a:gd name="T54" fmla="*/ 2703 w 13547"/>
                  <a:gd name="T55" fmla="*/ 2599 h 13527"/>
                  <a:gd name="T56" fmla="*/ 5261 w 13547"/>
                  <a:gd name="T57" fmla="*/ 529 h 13527"/>
                  <a:gd name="T58" fmla="*/ 4619 w 13547"/>
                  <a:gd name="T59" fmla="*/ 12997 h 13527"/>
                  <a:gd name="T60" fmla="*/ 529 w 13547"/>
                  <a:gd name="T61" fmla="*/ 10896 h 13527"/>
                  <a:gd name="T62" fmla="*/ 2493 w 13547"/>
                  <a:gd name="T63" fmla="*/ 8023 h 13527"/>
                  <a:gd name="T64" fmla="*/ 6126 w 13547"/>
                  <a:gd name="T65" fmla="*/ 9431 h 13527"/>
                  <a:gd name="T66" fmla="*/ 7276 w 13547"/>
                  <a:gd name="T67" fmla="*/ 6610 h 13527"/>
                  <a:gd name="T68" fmla="*/ 5941 w 13547"/>
                  <a:gd name="T69" fmla="*/ 7202 h 13527"/>
                  <a:gd name="T70" fmla="*/ 2071 w 13547"/>
                  <a:gd name="T71" fmla="*/ 7494 h 13527"/>
                  <a:gd name="T72" fmla="*/ 2071 w 13547"/>
                  <a:gd name="T73" fmla="*/ 6800 h 13527"/>
                  <a:gd name="T74" fmla="*/ 2071 w 13547"/>
                  <a:gd name="T75" fmla="*/ 6270 h 13527"/>
                  <a:gd name="T76" fmla="*/ 1493 w 13547"/>
                  <a:gd name="T77" fmla="*/ 5923 h 13527"/>
                  <a:gd name="T78" fmla="*/ 2105 w 13547"/>
                  <a:gd name="T79" fmla="*/ 5311 h 13527"/>
                  <a:gd name="T80" fmla="*/ 1442 w 13547"/>
                  <a:gd name="T81" fmla="*/ 5047 h 13527"/>
                  <a:gd name="T82" fmla="*/ 1442 w 13547"/>
                  <a:gd name="T83" fmla="*/ 4352 h 13527"/>
                  <a:gd name="T84" fmla="*/ 1841 w 13547"/>
                  <a:gd name="T85" fmla="*/ 4088 h 13527"/>
                  <a:gd name="T86" fmla="*/ 1229 w 13547"/>
                  <a:gd name="T87" fmla="*/ 3476 h 13527"/>
                  <a:gd name="T88" fmla="*/ 4776 w 13547"/>
                  <a:gd name="T89" fmla="*/ 3129 h 13527"/>
                  <a:gd name="T90" fmla="*/ 5209 w 13547"/>
                  <a:gd name="T91" fmla="*/ 2390 h 13527"/>
                  <a:gd name="T92" fmla="*/ 6175 w 13547"/>
                  <a:gd name="T93" fmla="*/ 3081 h 13527"/>
                  <a:gd name="T94" fmla="*/ 7550 w 13547"/>
                  <a:gd name="T95" fmla="*/ 3740 h 13527"/>
                  <a:gd name="T96" fmla="*/ 7276 w 13547"/>
                  <a:gd name="T97" fmla="*/ 6610 h 13527"/>
                  <a:gd name="T98" fmla="*/ 8079 w 13547"/>
                  <a:gd name="T99" fmla="*/ 3340 h 13527"/>
                  <a:gd name="T100" fmla="*/ 10107 w 13547"/>
                  <a:gd name="T101" fmla="*/ 7083 h 13527"/>
                  <a:gd name="T102" fmla="*/ 8079 w 13547"/>
                  <a:gd name="T103" fmla="*/ 6875 h 13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547" h="13527">
                    <a:moveTo>
                      <a:pt x="13451" y="2335"/>
                    </a:moveTo>
                    <a:cubicBezTo>
                      <a:pt x="13391" y="2285"/>
                      <a:pt x="13311" y="2264"/>
                      <a:pt x="13234" y="2278"/>
                    </a:cubicBezTo>
                    <a:lnTo>
                      <a:pt x="10347" y="2811"/>
                    </a:lnTo>
                    <a:lnTo>
                      <a:pt x="7814" y="2811"/>
                    </a:lnTo>
                    <a:cubicBezTo>
                      <a:pt x="7668" y="2811"/>
                      <a:pt x="7550" y="2929"/>
                      <a:pt x="7550" y="3075"/>
                    </a:cubicBezTo>
                    <a:lnTo>
                      <a:pt x="7550" y="3211"/>
                    </a:lnTo>
                    <a:lnTo>
                      <a:pt x="7540" y="3211"/>
                    </a:lnTo>
                    <a:cubicBezTo>
                      <a:pt x="7167" y="3211"/>
                      <a:pt x="6821" y="3044"/>
                      <a:pt x="6589" y="2752"/>
                    </a:cubicBezTo>
                    <a:lnTo>
                      <a:pt x="6393" y="2505"/>
                    </a:lnTo>
                    <a:cubicBezTo>
                      <a:pt x="6139" y="2185"/>
                      <a:pt x="5774" y="1966"/>
                      <a:pt x="5375" y="1883"/>
                    </a:cubicBezTo>
                    <a:lnTo>
                      <a:pt x="5877" y="347"/>
                    </a:lnTo>
                    <a:cubicBezTo>
                      <a:pt x="5932" y="178"/>
                      <a:pt x="5802" y="0"/>
                      <a:pt x="5625" y="0"/>
                    </a:cubicBezTo>
                    <a:lnTo>
                      <a:pt x="1619" y="0"/>
                    </a:lnTo>
                    <a:cubicBezTo>
                      <a:pt x="1441" y="0"/>
                      <a:pt x="1311" y="182"/>
                      <a:pt x="1369" y="351"/>
                    </a:cubicBezTo>
                    <a:lnTo>
                      <a:pt x="2143" y="2599"/>
                    </a:lnTo>
                    <a:lnTo>
                      <a:pt x="1577" y="2599"/>
                    </a:lnTo>
                    <a:cubicBezTo>
                      <a:pt x="1093" y="2599"/>
                      <a:pt x="700" y="2992"/>
                      <a:pt x="700" y="3476"/>
                    </a:cubicBezTo>
                    <a:cubicBezTo>
                      <a:pt x="700" y="3681"/>
                      <a:pt x="771" y="3870"/>
                      <a:pt x="890" y="4019"/>
                    </a:cubicBezTo>
                    <a:cubicBezTo>
                      <a:pt x="692" y="4180"/>
                      <a:pt x="566" y="4425"/>
                      <a:pt x="566" y="4699"/>
                    </a:cubicBezTo>
                    <a:cubicBezTo>
                      <a:pt x="566" y="5052"/>
                      <a:pt x="775" y="5357"/>
                      <a:pt x="1076" y="5496"/>
                    </a:cubicBezTo>
                    <a:cubicBezTo>
                      <a:pt x="1005" y="5622"/>
                      <a:pt x="964" y="5768"/>
                      <a:pt x="964" y="5923"/>
                    </a:cubicBezTo>
                    <a:cubicBezTo>
                      <a:pt x="964" y="6225"/>
                      <a:pt x="1117" y="6491"/>
                      <a:pt x="1350" y="6649"/>
                    </a:cubicBezTo>
                    <a:cubicBezTo>
                      <a:pt x="1252" y="6791"/>
                      <a:pt x="1195" y="6962"/>
                      <a:pt x="1195" y="7147"/>
                    </a:cubicBezTo>
                    <a:cubicBezTo>
                      <a:pt x="1195" y="7521"/>
                      <a:pt x="1441" y="7863"/>
                      <a:pt x="1797" y="7980"/>
                    </a:cubicBezTo>
                    <a:lnTo>
                      <a:pt x="745" y="9062"/>
                    </a:lnTo>
                    <a:cubicBezTo>
                      <a:pt x="265" y="9556"/>
                      <a:pt x="0" y="10207"/>
                      <a:pt x="0" y="10896"/>
                    </a:cubicBezTo>
                    <a:cubicBezTo>
                      <a:pt x="0" y="12346"/>
                      <a:pt x="1180" y="13527"/>
                      <a:pt x="2631" y="13527"/>
                    </a:cubicBezTo>
                    <a:lnTo>
                      <a:pt x="4619" y="13527"/>
                    </a:lnTo>
                    <a:cubicBezTo>
                      <a:pt x="6070" y="13527"/>
                      <a:pt x="7250" y="12346"/>
                      <a:pt x="7250" y="10896"/>
                    </a:cubicBezTo>
                    <a:cubicBezTo>
                      <a:pt x="7250" y="10207"/>
                      <a:pt x="6986" y="9556"/>
                      <a:pt x="6505" y="9062"/>
                    </a:cubicBezTo>
                    <a:lnTo>
                      <a:pt x="5467" y="7994"/>
                    </a:lnTo>
                    <a:cubicBezTo>
                      <a:pt x="5768" y="7939"/>
                      <a:pt x="6051" y="7805"/>
                      <a:pt x="6286" y="7603"/>
                    </a:cubicBezTo>
                    <a:lnTo>
                      <a:pt x="6486" y="7432"/>
                    </a:lnTo>
                    <a:cubicBezTo>
                      <a:pt x="6706" y="7243"/>
                      <a:pt x="6986" y="7140"/>
                      <a:pt x="7276" y="7140"/>
                    </a:cubicBezTo>
                    <a:lnTo>
                      <a:pt x="7550" y="7140"/>
                    </a:lnTo>
                    <a:lnTo>
                      <a:pt x="7550" y="7348"/>
                    </a:lnTo>
                    <a:cubicBezTo>
                      <a:pt x="7550" y="7494"/>
                      <a:pt x="7668" y="7612"/>
                      <a:pt x="7814" y="7612"/>
                    </a:cubicBezTo>
                    <a:lnTo>
                      <a:pt x="13282" y="7612"/>
                    </a:lnTo>
                    <a:cubicBezTo>
                      <a:pt x="13428" y="7612"/>
                      <a:pt x="13547" y="7494"/>
                      <a:pt x="13547" y="7348"/>
                    </a:cubicBezTo>
                    <a:lnTo>
                      <a:pt x="13547" y="6178"/>
                    </a:lnTo>
                    <a:cubicBezTo>
                      <a:pt x="13547" y="6032"/>
                      <a:pt x="13428" y="5913"/>
                      <a:pt x="13282" y="5913"/>
                    </a:cubicBezTo>
                    <a:cubicBezTo>
                      <a:pt x="13136" y="5913"/>
                      <a:pt x="13018" y="6032"/>
                      <a:pt x="13018" y="6178"/>
                    </a:cubicBezTo>
                    <a:lnTo>
                      <a:pt x="13018" y="7083"/>
                    </a:lnTo>
                    <a:lnTo>
                      <a:pt x="10636" y="7083"/>
                    </a:lnTo>
                    <a:lnTo>
                      <a:pt x="10636" y="3296"/>
                    </a:lnTo>
                    <a:lnTo>
                      <a:pt x="13018" y="2856"/>
                    </a:lnTo>
                    <a:lnTo>
                      <a:pt x="13018" y="3854"/>
                    </a:lnTo>
                    <a:cubicBezTo>
                      <a:pt x="13018" y="4000"/>
                      <a:pt x="13136" y="4119"/>
                      <a:pt x="13282" y="4119"/>
                    </a:cubicBezTo>
                    <a:cubicBezTo>
                      <a:pt x="13428" y="4119"/>
                      <a:pt x="13547" y="4000"/>
                      <a:pt x="13547" y="3854"/>
                    </a:cubicBezTo>
                    <a:lnTo>
                      <a:pt x="13547" y="2538"/>
                    </a:lnTo>
                    <a:cubicBezTo>
                      <a:pt x="13547" y="2460"/>
                      <a:pt x="13512" y="2385"/>
                      <a:pt x="13451" y="2335"/>
                    </a:cubicBezTo>
                    <a:close/>
                    <a:moveTo>
                      <a:pt x="5261" y="529"/>
                    </a:moveTo>
                    <a:lnTo>
                      <a:pt x="4771" y="2028"/>
                    </a:lnTo>
                    <a:cubicBezTo>
                      <a:pt x="4771" y="2029"/>
                      <a:pt x="4771" y="2029"/>
                      <a:pt x="4771" y="2029"/>
                    </a:cubicBezTo>
                    <a:lnTo>
                      <a:pt x="4584" y="2599"/>
                    </a:lnTo>
                    <a:lnTo>
                      <a:pt x="2703" y="2599"/>
                    </a:lnTo>
                    <a:lnTo>
                      <a:pt x="1990" y="529"/>
                    </a:lnTo>
                    <a:lnTo>
                      <a:pt x="5261" y="529"/>
                    </a:lnTo>
                    <a:close/>
                    <a:moveTo>
                      <a:pt x="6721" y="10896"/>
                    </a:moveTo>
                    <a:cubicBezTo>
                      <a:pt x="6721" y="12055"/>
                      <a:pt x="5778" y="12997"/>
                      <a:pt x="4619" y="12997"/>
                    </a:cubicBezTo>
                    <a:lnTo>
                      <a:pt x="2631" y="12997"/>
                    </a:lnTo>
                    <a:cubicBezTo>
                      <a:pt x="1472" y="12997"/>
                      <a:pt x="529" y="12055"/>
                      <a:pt x="529" y="10896"/>
                    </a:cubicBezTo>
                    <a:cubicBezTo>
                      <a:pt x="529" y="10345"/>
                      <a:pt x="740" y="9825"/>
                      <a:pt x="1124" y="9431"/>
                    </a:cubicBezTo>
                    <a:lnTo>
                      <a:pt x="2493" y="8023"/>
                    </a:lnTo>
                    <a:lnTo>
                      <a:pt x="4757" y="8023"/>
                    </a:lnTo>
                    <a:lnTo>
                      <a:pt x="6126" y="9431"/>
                    </a:lnTo>
                    <a:cubicBezTo>
                      <a:pt x="6510" y="9825"/>
                      <a:pt x="6721" y="10345"/>
                      <a:pt x="6721" y="10896"/>
                    </a:cubicBezTo>
                    <a:close/>
                    <a:moveTo>
                      <a:pt x="7276" y="6610"/>
                    </a:moveTo>
                    <a:cubicBezTo>
                      <a:pt x="6860" y="6610"/>
                      <a:pt x="6457" y="6759"/>
                      <a:pt x="6141" y="7030"/>
                    </a:cubicBezTo>
                    <a:lnTo>
                      <a:pt x="5941" y="7202"/>
                    </a:lnTo>
                    <a:cubicBezTo>
                      <a:pt x="5721" y="7390"/>
                      <a:pt x="5441" y="7494"/>
                      <a:pt x="5151" y="7494"/>
                    </a:cubicBezTo>
                    <a:lnTo>
                      <a:pt x="2071" y="7494"/>
                    </a:lnTo>
                    <a:cubicBezTo>
                      <a:pt x="1882" y="7494"/>
                      <a:pt x="1724" y="7336"/>
                      <a:pt x="1724" y="7147"/>
                    </a:cubicBezTo>
                    <a:cubicBezTo>
                      <a:pt x="1724" y="6955"/>
                      <a:pt x="1880" y="6800"/>
                      <a:pt x="2071" y="6800"/>
                    </a:cubicBezTo>
                    <a:cubicBezTo>
                      <a:pt x="2217" y="6800"/>
                      <a:pt x="2336" y="6681"/>
                      <a:pt x="2336" y="6535"/>
                    </a:cubicBezTo>
                    <a:cubicBezTo>
                      <a:pt x="2336" y="6389"/>
                      <a:pt x="2217" y="6270"/>
                      <a:pt x="2071" y="6270"/>
                    </a:cubicBezTo>
                    <a:lnTo>
                      <a:pt x="1841" y="6270"/>
                    </a:lnTo>
                    <a:cubicBezTo>
                      <a:pt x="1649" y="6270"/>
                      <a:pt x="1493" y="6115"/>
                      <a:pt x="1493" y="5923"/>
                    </a:cubicBezTo>
                    <a:cubicBezTo>
                      <a:pt x="1493" y="5732"/>
                      <a:pt x="1649" y="5576"/>
                      <a:pt x="1841" y="5576"/>
                    </a:cubicBezTo>
                    <a:cubicBezTo>
                      <a:pt x="1987" y="5576"/>
                      <a:pt x="2105" y="5457"/>
                      <a:pt x="2105" y="5311"/>
                    </a:cubicBezTo>
                    <a:cubicBezTo>
                      <a:pt x="2105" y="5165"/>
                      <a:pt x="1987" y="5047"/>
                      <a:pt x="1841" y="5047"/>
                    </a:cubicBezTo>
                    <a:lnTo>
                      <a:pt x="1442" y="5047"/>
                    </a:lnTo>
                    <a:cubicBezTo>
                      <a:pt x="1251" y="5047"/>
                      <a:pt x="1095" y="4891"/>
                      <a:pt x="1095" y="4699"/>
                    </a:cubicBezTo>
                    <a:cubicBezTo>
                      <a:pt x="1095" y="4508"/>
                      <a:pt x="1251" y="4352"/>
                      <a:pt x="1442" y="4352"/>
                    </a:cubicBezTo>
                    <a:lnTo>
                      <a:pt x="1576" y="4352"/>
                    </a:lnTo>
                    <a:cubicBezTo>
                      <a:pt x="1722" y="4352"/>
                      <a:pt x="1841" y="4234"/>
                      <a:pt x="1841" y="4088"/>
                    </a:cubicBezTo>
                    <a:cubicBezTo>
                      <a:pt x="1841" y="3942"/>
                      <a:pt x="1723" y="3823"/>
                      <a:pt x="1576" y="3823"/>
                    </a:cubicBezTo>
                    <a:cubicBezTo>
                      <a:pt x="1385" y="3823"/>
                      <a:pt x="1229" y="3667"/>
                      <a:pt x="1229" y="3476"/>
                    </a:cubicBezTo>
                    <a:cubicBezTo>
                      <a:pt x="1229" y="3284"/>
                      <a:pt x="1385" y="3128"/>
                      <a:pt x="1577" y="3128"/>
                    </a:cubicBezTo>
                    <a:lnTo>
                      <a:pt x="4776" y="3129"/>
                    </a:lnTo>
                    <a:cubicBezTo>
                      <a:pt x="4891" y="3129"/>
                      <a:pt x="4992" y="3055"/>
                      <a:pt x="5028" y="2946"/>
                    </a:cubicBezTo>
                    <a:lnTo>
                      <a:pt x="5209" y="2390"/>
                    </a:lnTo>
                    <a:cubicBezTo>
                      <a:pt x="5511" y="2437"/>
                      <a:pt x="5789" y="2596"/>
                      <a:pt x="5979" y="2835"/>
                    </a:cubicBezTo>
                    <a:lnTo>
                      <a:pt x="6175" y="3081"/>
                    </a:lnTo>
                    <a:cubicBezTo>
                      <a:pt x="6507" y="3500"/>
                      <a:pt x="7005" y="3740"/>
                      <a:pt x="7540" y="3740"/>
                    </a:cubicBezTo>
                    <a:lnTo>
                      <a:pt x="7550" y="3740"/>
                    </a:lnTo>
                    <a:lnTo>
                      <a:pt x="7550" y="6610"/>
                    </a:lnTo>
                    <a:lnTo>
                      <a:pt x="7276" y="6610"/>
                    </a:lnTo>
                    <a:close/>
                    <a:moveTo>
                      <a:pt x="8079" y="6875"/>
                    </a:moveTo>
                    <a:lnTo>
                      <a:pt x="8079" y="3340"/>
                    </a:lnTo>
                    <a:lnTo>
                      <a:pt x="10107" y="3340"/>
                    </a:lnTo>
                    <a:lnTo>
                      <a:pt x="10107" y="7083"/>
                    </a:lnTo>
                    <a:lnTo>
                      <a:pt x="8079" y="7083"/>
                    </a:lnTo>
                    <a:lnTo>
                      <a:pt x="8079" y="68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9" name="Freeform 15">
                <a:extLst>
                  <a:ext uri="{FF2B5EF4-FFF2-40B4-BE49-F238E27FC236}">
                    <a16:creationId xmlns:a16="http://schemas.microsoft.com/office/drawing/2014/main" id="{674C073F-8F88-4237-9A54-A256D82AA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578100" y="-60918"/>
                <a:ext cx="206375" cy="195263"/>
              </a:xfrm>
              <a:custGeom>
                <a:avLst/>
                <a:gdLst>
                  <a:gd name="T0" fmla="*/ 433 w 575"/>
                  <a:gd name="T1" fmla="*/ 62 h 547"/>
                  <a:gd name="T2" fmla="*/ 123 w 575"/>
                  <a:gd name="T3" fmla="*/ 74 h 547"/>
                  <a:gd name="T4" fmla="*/ 35 w 575"/>
                  <a:gd name="T5" fmla="*/ 365 h 547"/>
                  <a:gd name="T6" fmla="*/ 286 w 575"/>
                  <a:gd name="T7" fmla="*/ 547 h 547"/>
                  <a:gd name="T8" fmla="*/ 535 w 575"/>
                  <a:gd name="T9" fmla="*/ 371 h 547"/>
                  <a:gd name="T10" fmla="*/ 433 w 575"/>
                  <a:gd name="T11" fmla="*/ 62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5" h="547">
                    <a:moveTo>
                      <a:pt x="433" y="62"/>
                    </a:moveTo>
                    <a:cubicBezTo>
                      <a:pt x="339" y="0"/>
                      <a:pt x="213" y="5"/>
                      <a:pt x="123" y="74"/>
                    </a:cubicBezTo>
                    <a:cubicBezTo>
                      <a:pt x="36" y="141"/>
                      <a:pt x="0" y="261"/>
                      <a:pt x="35" y="365"/>
                    </a:cubicBezTo>
                    <a:cubicBezTo>
                      <a:pt x="71" y="472"/>
                      <a:pt x="173" y="547"/>
                      <a:pt x="286" y="547"/>
                    </a:cubicBezTo>
                    <a:cubicBezTo>
                      <a:pt x="397" y="547"/>
                      <a:pt x="497" y="475"/>
                      <a:pt x="535" y="371"/>
                    </a:cubicBezTo>
                    <a:cubicBezTo>
                      <a:pt x="575" y="259"/>
                      <a:pt x="533" y="128"/>
                      <a:pt x="43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9C064E23-E295-46E4-9BCA-CF88F711294C}"/>
                </a:ext>
              </a:extLst>
            </p:cNvPr>
            <p:cNvCxnSpPr>
              <a:cxnSpLocks/>
            </p:cNvCxnSpPr>
            <p:nvPr/>
          </p:nvCxnSpPr>
          <p:spPr>
            <a:xfrm>
              <a:off x="2224476" y="3704678"/>
              <a:ext cx="0" cy="2340000"/>
            </a:xfrm>
            <a:prstGeom prst="line">
              <a:avLst/>
            </a:prstGeom>
            <a:ln w="38100">
              <a:solidFill>
                <a:srgbClr val="008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0E0362C-FE1A-454F-B530-0D27A45065A5}"/>
              </a:ext>
            </a:extLst>
          </p:cNvPr>
          <p:cNvGrpSpPr/>
          <p:nvPr/>
        </p:nvGrpSpPr>
        <p:grpSpPr>
          <a:xfrm>
            <a:off x="6005754" y="1906061"/>
            <a:ext cx="4958814" cy="1664787"/>
            <a:chOff x="6005754" y="1906061"/>
            <a:chExt cx="4958814" cy="1664787"/>
          </a:xfrm>
        </p:grpSpPr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FEEAB6F3-49C3-460E-B6B5-D1431D4D12C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05754" y="2340654"/>
              <a:ext cx="757471" cy="795600"/>
            </a:xfrm>
            <a:custGeom>
              <a:avLst/>
              <a:gdLst>
                <a:gd name="T0" fmla="*/ 8979 w 12441"/>
                <a:gd name="T1" fmla="*/ 0 h 13102"/>
                <a:gd name="T2" fmla="*/ 9779 w 12441"/>
                <a:gd name="T3" fmla="*/ 2539 h 13102"/>
                <a:gd name="T4" fmla="*/ 9019 w 12441"/>
                <a:gd name="T5" fmla="*/ 760 h 13102"/>
                <a:gd name="T6" fmla="*/ 760 w 12441"/>
                <a:gd name="T7" fmla="*/ 12342 h 13102"/>
                <a:gd name="T8" fmla="*/ 9019 w 12441"/>
                <a:gd name="T9" fmla="*/ 10960 h 13102"/>
                <a:gd name="T10" fmla="*/ 9779 w 12441"/>
                <a:gd name="T11" fmla="*/ 12302 h 13102"/>
                <a:gd name="T12" fmla="*/ 800 w 12441"/>
                <a:gd name="T13" fmla="*/ 13102 h 13102"/>
                <a:gd name="T14" fmla="*/ 0 w 12441"/>
                <a:gd name="T15" fmla="*/ 800 h 13102"/>
                <a:gd name="T16" fmla="*/ 1783 w 12441"/>
                <a:gd name="T17" fmla="*/ 1361 h 13102"/>
                <a:gd name="T18" fmla="*/ 8382 w 12441"/>
                <a:gd name="T19" fmla="*/ 1747 h 13102"/>
                <a:gd name="T20" fmla="*/ 7996 w 12441"/>
                <a:gd name="T21" fmla="*/ 2133 h 13102"/>
                <a:gd name="T22" fmla="*/ 1397 w 12441"/>
                <a:gd name="T23" fmla="*/ 1747 h 13102"/>
                <a:gd name="T24" fmla="*/ 1783 w 12441"/>
                <a:gd name="T25" fmla="*/ 1361 h 13102"/>
                <a:gd name="T26" fmla="*/ 6542 w 12441"/>
                <a:gd name="T27" fmla="*/ 2733 h 13102"/>
                <a:gd name="T28" fmla="*/ 1783 w 12441"/>
                <a:gd name="T29" fmla="*/ 3505 h 13102"/>
                <a:gd name="T30" fmla="*/ 1397 w 12441"/>
                <a:gd name="T31" fmla="*/ 3119 h 13102"/>
                <a:gd name="T32" fmla="*/ 1783 w 12441"/>
                <a:gd name="T33" fmla="*/ 4106 h 13102"/>
                <a:gd name="T34" fmla="*/ 4439 w 12441"/>
                <a:gd name="T35" fmla="*/ 4878 h 13102"/>
                <a:gd name="T36" fmla="*/ 1397 w 12441"/>
                <a:gd name="T37" fmla="*/ 4492 h 13102"/>
                <a:gd name="T38" fmla="*/ 1783 w 12441"/>
                <a:gd name="T39" fmla="*/ 4106 h 13102"/>
                <a:gd name="T40" fmla="*/ 4220 w 12441"/>
                <a:gd name="T41" fmla="*/ 5479 h 13102"/>
                <a:gd name="T42" fmla="*/ 1783 w 12441"/>
                <a:gd name="T43" fmla="*/ 6251 h 13102"/>
                <a:gd name="T44" fmla="*/ 1397 w 12441"/>
                <a:gd name="T45" fmla="*/ 5865 h 13102"/>
                <a:gd name="T46" fmla="*/ 1783 w 12441"/>
                <a:gd name="T47" fmla="*/ 8224 h 13102"/>
                <a:gd name="T48" fmla="*/ 4739 w 12441"/>
                <a:gd name="T49" fmla="*/ 8996 h 13102"/>
                <a:gd name="T50" fmla="*/ 1397 w 12441"/>
                <a:gd name="T51" fmla="*/ 8610 h 13102"/>
                <a:gd name="T52" fmla="*/ 1783 w 12441"/>
                <a:gd name="T53" fmla="*/ 8224 h 13102"/>
                <a:gd name="T54" fmla="*/ 5201 w 12441"/>
                <a:gd name="T55" fmla="*/ 9597 h 13102"/>
                <a:gd name="T56" fmla="*/ 1783 w 12441"/>
                <a:gd name="T57" fmla="*/ 10369 h 13102"/>
                <a:gd name="T58" fmla="*/ 1397 w 12441"/>
                <a:gd name="T59" fmla="*/ 9983 h 13102"/>
                <a:gd name="T60" fmla="*/ 1783 w 12441"/>
                <a:gd name="T61" fmla="*/ 10969 h 13102"/>
                <a:gd name="T62" fmla="*/ 8135 w 12441"/>
                <a:gd name="T63" fmla="*/ 10996 h 13102"/>
                <a:gd name="T64" fmla="*/ 8382 w 12441"/>
                <a:gd name="T65" fmla="*/ 11356 h 13102"/>
                <a:gd name="T66" fmla="*/ 1783 w 12441"/>
                <a:gd name="T67" fmla="*/ 11742 h 13102"/>
                <a:gd name="T68" fmla="*/ 1397 w 12441"/>
                <a:gd name="T69" fmla="*/ 11356 h 13102"/>
                <a:gd name="T70" fmla="*/ 1783 w 12441"/>
                <a:gd name="T71" fmla="*/ 6851 h 13102"/>
                <a:gd name="T72" fmla="*/ 4165 w 12441"/>
                <a:gd name="T73" fmla="*/ 7624 h 13102"/>
                <a:gd name="T74" fmla="*/ 1397 w 12441"/>
                <a:gd name="T75" fmla="*/ 7237 h 13102"/>
                <a:gd name="T76" fmla="*/ 1783 w 12441"/>
                <a:gd name="T77" fmla="*/ 6851 h 13102"/>
                <a:gd name="T78" fmla="*/ 12441 w 12441"/>
                <a:gd name="T79" fmla="*/ 6660 h 13102"/>
                <a:gd name="T80" fmla="*/ 4363 w 12441"/>
                <a:gd name="T81" fmla="*/ 6660 h 13102"/>
                <a:gd name="T82" fmla="*/ 8402 w 12441"/>
                <a:gd name="T83" fmla="*/ 3371 h 13102"/>
                <a:gd name="T84" fmla="*/ 8402 w 12441"/>
                <a:gd name="T85" fmla="*/ 9949 h 13102"/>
                <a:gd name="T86" fmla="*/ 8402 w 12441"/>
                <a:gd name="T87" fmla="*/ 3371 h 13102"/>
                <a:gd name="T88" fmla="*/ 7452 w 12441"/>
                <a:gd name="T89" fmla="*/ 8498 h 13102"/>
                <a:gd name="T90" fmla="*/ 8253 w 12441"/>
                <a:gd name="T91" fmla="*/ 8501 h 13102"/>
                <a:gd name="T92" fmla="*/ 10690 w 12441"/>
                <a:gd name="T93" fmla="*/ 5254 h 13102"/>
                <a:gd name="T94" fmla="*/ 10487 w 12441"/>
                <a:gd name="T95" fmla="*/ 4857 h 13102"/>
                <a:gd name="T96" fmla="*/ 10300 w 12441"/>
                <a:gd name="T97" fmla="*/ 4942 h 13102"/>
                <a:gd name="T98" fmla="*/ 6717 w 12441"/>
                <a:gd name="T99" fmla="*/ 6802 h 13102"/>
                <a:gd name="T100" fmla="*/ 6584 w 12441"/>
                <a:gd name="T101" fmla="*/ 6754 h 13102"/>
                <a:gd name="T102" fmla="*/ 6427 w 12441"/>
                <a:gd name="T103" fmla="*/ 7099 h 13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41" h="13102">
                  <a:moveTo>
                    <a:pt x="800" y="0"/>
                  </a:moveTo>
                  <a:lnTo>
                    <a:pt x="8979" y="0"/>
                  </a:lnTo>
                  <a:cubicBezTo>
                    <a:pt x="9419" y="0"/>
                    <a:pt x="9779" y="360"/>
                    <a:pt x="9779" y="800"/>
                  </a:cubicBezTo>
                  <a:lnTo>
                    <a:pt x="9779" y="2539"/>
                  </a:lnTo>
                  <a:cubicBezTo>
                    <a:pt x="9535" y="2457"/>
                    <a:pt x="9281" y="2397"/>
                    <a:pt x="9019" y="2360"/>
                  </a:cubicBezTo>
                  <a:lnTo>
                    <a:pt x="9019" y="760"/>
                  </a:lnTo>
                  <a:lnTo>
                    <a:pt x="760" y="760"/>
                  </a:lnTo>
                  <a:lnTo>
                    <a:pt x="760" y="12342"/>
                  </a:lnTo>
                  <a:lnTo>
                    <a:pt x="9019" y="12342"/>
                  </a:lnTo>
                  <a:lnTo>
                    <a:pt x="9019" y="10960"/>
                  </a:lnTo>
                  <a:cubicBezTo>
                    <a:pt x="9281" y="10923"/>
                    <a:pt x="9535" y="10863"/>
                    <a:pt x="9779" y="10781"/>
                  </a:cubicBezTo>
                  <a:lnTo>
                    <a:pt x="9779" y="12302"/>
                  </a:lnTo>
                  <a:cubicBezTo>
                    <a:pt x="9779" y="12742"/>
                    <a:pt x="9419" y="13102"/>
                    <a:pt x="8979" y="13102"/>
                  </a:cubicBezTo>
                  <a:lnTo>
                    <a:pt x="800" y="13102"/>
                  </a:lnTo>
                  <a:cubicBezTo>
                    <a:pt x="360" y="13102"/>
                    <a:pt x="0" y="12742"/>
                    <a:pt x="0" y="12302"/>
                  </a:cubicBezTo>
                  <a:lnTo>
                    <a:pt x="0" y="800"/>
                  </a:lnTo>
                  <a:cubicBezTo>
                    <a:pt x="0" y="360"/>
                    <a:pt x="360" y="0"/>
                    <a:pt x="800" y="0"/>
                  </a:cubicBezTo>
                  <a:close/>
                  <a:moveTo>
                    <a:pt x="1783" y="1361"/>
                  </a:moveTo>
                  <a:lnTo>
                    <a:pt x="7996" y="1361"/>
                  </a:lnTo>
                  <a:cubicBezTo>
                    <a:pt x="8208" y="1361"/>
                    <a:pt x="8382" y="1534"/>
                    <a:pt x="8382" y="1747"/>
                  </a:cubicBezTo>
                  <a:lnTo>
                    <a:pt x="8382" y="1747"/>
                  </a:lnTo>
                  <a:cubicBezTo>
                    <a:pt x="8382" y="1959"/>
                    <a:pt x="8208" y="2133"/>
                    <a:pt x="7996" y="2133"/>
                  </a:cubicBezTo>
                  <a:lnTo>
                    <a:pt x="1783" y="2133"/>
                  </a:lnTo>
                  <a:cubicBezTo>
                    <a:pt x="1571" y="2133"/>
                    <a:pt x="1397" y="1959"/>
                    <a:pt x="1397" y="1747"/>
                  </a:cubicBezTo>
                  <a:lnTo>
                    <a:pt x="1397" y="1747"/>
                  </a:lnTo>
                  <a:cubicBezTo>
                    <a:pt x="1397" y="1534"/>
                    <a:pt x="1571" y="1361"/>
                    <a:pt x="1783" y="1361"/>
                  </a:cubicBezTo>
                  <a:close/>
                  <a:moveTo>
                    <a:pt x="1783" y="2733"/>
                  </a:moveTo>
                  <a:lnTo>
                    <a:pt x="6542" y="2733"/>
                  </a:lnTo>
                  <a:cubicBezTo>
                    <a:pt x="6126" y="2931"/>
                    <a:pt x="5746" y="3192"/>
                    <a:pt x="5415" y="3505"/>
                  </a:cubicBezTo>
                  <a:lnTo>
                    <a:pt x="1783" y="3505"/>
                  </a:lnTo>
                  <a:cubicBezTo>
                    <a:pt x="1571" y="3505"/>
                    <a:pt x="1397" y="3332"/>
                    <a:pt x="1397" y="3119"/>
                  </a:cubicBezTo>
                  <a:lnTo>
                    <a:pt x="1397" y="3119"/>
                  </a:lnTo>
                  <a:cubicBezTo>
                    <a:pt x="1397" y="2907"/>
                    <a:pt x="1571" y="2733"/>
                    <a:pt x="1783" y="2733"/>
                  </a:cubicBezTo>
                  <a:close/>
                  <a:moveTo>
                    <a:pt x="1783" y="4106"/>
                  </a:moveTo>
                  <a:lnTo>
                    <a:pt x="4888" y="4106"/>
                  </a:lnTo>
                  <a:cubicBezTo>
                    <a:pt x="4713" y="4346"/>
                    <a:pt x="4562" y="4605"/>
                    <a:pt x="4439" y="4878"/>
                  </a:cubicBezTo>
                  <a:lnTo>
                    <a:pt x="1783" y="4878"/>
                  </a:lnTo>
                  <a:cubicBezTo>
                    <a:pt x="1571" y="4878"/>
                    <a:pt x="1397" y="4704"/>
                    <a:pt x="1397" y="4492"/>
                  </a:cubicBezTo>
                  <a:lnTo>
                    <a:pt x="1397" y="4492"/>
                  </a:lnTo>
                  <a:cubicBezTo>
                    <a:pt x="1397" y="4280"/>
                    <a:pt x="1571" y="4106"/>
                    <a:pt x="1783" y="4106"/>
                  </a:cubicBezTo>
                  <a:close/>
                  <a:moveTo>
                    <a:pt x="1783" y="5479"/>
                  </a:moveTo>
                  <a:lnTo>
                    <a:pt x="4220" y="5479"/>
                  </a:lnTo>
                  <a:cubicBezTo>
                    <a:pt x="4150" y="5728"/>
                    <a:pt x="4102" y="5986"/>
                    <a:pt x="4077" y="6251"/>
                  </a:cubicBezTo>
                  <a:lnTo>
                    <a:pt x="1783" y="6251"/>
                  </a:lnTo>
                  <a:cubicBezTo>
                    <a:pt x="1571" y="6251"/>
                    <a:pt x="1397" y="6077"/>
                    <a:pt x="1397" y="5865"/>
                  </a:cubicBezTo>
                  <a:lnTo>
                    <a:pt x="1397" y="5865"/>
                  </a:lnTo>
                  <a:cubicBezTo>
                    <a:pt x="1397" y="5652"/>
                    <a:pt x="1571" y="5479"/>
                    <a:pt x="1783" y="5479"/>
                  </a:cubicBezTo>
                  <a:close/>
                  <a:moveTo>
                    <a:pt x="1783" y="8224"/>
                  </a:moveTo>
                  <a:lnTo>
                    <a:pt x="4348" y="8224"/>
                  </a:lnTo>
                  <a:cubicBezTo>
                    <a:pt x="4453" y="8496"/>
                    <a:pt x="4584" y="8754"/>
                    <a:pt x="4739" y="8996"/>
                  </a:cubicBezTo>
                  <a:lnTo>
                    <a:pt x="1783" y="8996"/>
                  </a:lnTo>
                  <a:cubicBezTo>
                    <a:pt x="1571" y="8996"/>
                    <a:pt x="1397" y="8822"/>
                    <a:pt x="1397" y="8610"/>
                  </a:cubicBezTo>
                  <a:lnTo>
                    <a:pt x="1397" y="8610"/>
                  </a:lnTo>
                  <a:cubicBezTo>
                    <a:pt x="1397" y="8398"/>
                    <a:pt x="1571" y="8224"/>
                    <a:pt x="1783" y="8224"/>
                  </a:cubicBezTo>
                  <a:close/>
                  <a:moveTo>
                    <a:pt x="1783" y="9597"/>
                  </a:moveTo>
                  <a:lnTo>
                    <a:pt x="5201" y="9597"/>
                  </a:lnTo>
                  <a:cubicBezTo>
                    <a:pt x="5476" y="9896"/>
                    <a:pt x="5791" y="10156"/>
                    <a:pt x="6139" y="10369"/>
                  </a:cubicBezTo>
                  <a:lnTo>
                    <a:pt x="1783" y="10369"/>
                  </a:lnTo>
                  <a:cubicBezTo>
                    <a:pt x="1571" y="10369"/>
                    <a:pt x="1397" y="10195"/>
                    <a:pt x="1397" y="9983"/>
                  </a:cubicBezTo>
                  <a:lnTo>
                    <a:pt x="1397" y="9983"/>
                  </a:lnTo>
                  <a:cubicBezTo>
                    <a:pt x="1397" y="9771"/>
                    <a:pt x="1571" y="9597"/>
                    <a:pt x="1783" y="9597"/>
                  </a:cubicBezTo>
                  <a:close/>
                  <a:moveTo>
                    <a:pt x="1783" y="10969"/>
                  </a:moveTo>
                  <a:lnTo>
                    <a:pt x="7852" y="10969"/>
                  </a:lnTo>
                  <a:cubicBezTo>
                    <a:pt x="7945" y="10981"/>
                    <a:pt x="8040" y="10990"/>
                    <a:pt x="8135" y="10996"/>
                  </a:cubicBezTo>
                  <a:cubicBezTo>
                    <a:pt x="8279" y="11052"/>
                    <a:pt x="8382" y="11192"/>
                    <a:pt x="8382" y="11356"/>
                  </a:cubicBezTo>
                  <a:lnTo>
                    <a:pt x="8382" y="11356"/>
                  </a:lnTo>
                  <a:cubicBezTo>
                    <a:pt x="8382" y="11568"/>
                    <a:pt x="8208" y="11742"/>
                    <a:pt x="7996" y="11742"/>
                  </a:cubicBezTo>
                  <a:lnTo>
                    <a:pt x="1783" y="11742"/>
                  </a:lnTo>
                  <a:cubicBezTo>
                    <a:pt x="1571" y="11742"/>
                    <a:pt x="1397" y="11568"/>
                    <a:pt x="1397" y="11356"/>
                  </a:cubicBezTo>
                  <a:lnTo>
                    <a:pt x="1397" y="11356"/>
                  </a:lnTo>
                  <a:cubicBezTo>
                    <a:pt x="1397" y="11143"/>
                    <a:pt x="1571" y="10969"/>
                    <a:pt x="1783" y="10969"/>
                  </a:cubicBezTo>
                  <a:close/>
                  <a:moveTo>
                    <a:pt x="1783" y="6851"/>
                  </a:moveTo>
                  <a:lnTo>
                    <a:pt x="4062" y="6851"/>
                  </a:lnTo>
                  <a:cubicBezTo>
                    <a:pt x="4074" y="7116"/>
                    <a:pt x="4109" y="7374"/>
                    <a:pt x="4165" y="7624"/>
                  </a:cubicBezTo>
                  <a:lnTo>
                    <a:pt x="1783" y="7624"/>
                  </a:lnTo>
                  <a:cubicBezTo>
                    <a:pt x="1571" y="7624"/>
                    <a:pt x="1397" y="7450"/>
                    <a:pt x="1397" y="7237"/>
                  </a:cubicBezTo>
                  <a:lnTo>
                    <a:pt x="1397" y="7237"/>
                  </a:lnTo>
                  <a:cubicBezTo>
                    <a:pt x="1397" y="7025"/>
                    <a:pt x="1571" y="6851"/>
                    <a:pt x="1783" y="6851"/>
                  </a:cubicBezTo>
                  <a:close/>
                  <a:moveTo>
                    <a:pt x="8402" y="2621"/>
                  </a:moveTo>
                  <a:cubicBezTo>
                    <a:pt x="10633" y="2621"/>
                    <a:pt x="12441" y="4429"/>
                    <a:pt x="12441" y="6660"/>
                  </a:cubicBezTo>
                  <a:cubicBezTo>
                    <a:pt x="12441" y="8891"/>
                    <a:pt x="10633" y="10699"/>
                    <a:pt x="8402" y="10699"/>
                  </a:cubicBezTo>
                  <a:cubicBezTo>
                    <a:pt x="6171" y="10699"/>
                    <a:pt x="4363" y="8891"/>
                    <a:pt x="4363" y="6660"/>
                  </a:cubicBezTo>
                  <a:cubicBezTo>
                    <a:pt x="4363" y="4429"/>
                    <a:pt x="6171" y="2621"/>
                    <a:pt x="8402" y="2621"/>
                  </a:cubicBezTo>
                  <a:close/>
                  <a:moveTo>
                    <a:pt x="8402" y="3371"/>
                  </a:moveTo>
                  <a:cubicBezTo>
                    <a:pt x="10218" y="3371"/>
                    <a:pt x="11691" y="4843"/>
                    <a:pt x="11691" y="6660"/>
                  </a:cubicBezTo>
                  <a:cubicBezTo>
                    <a:pt x="11691" y="8477"/>
                    <a:pt x="10218" y="9949"/>
                    <a:pt x="8402" y="9949"/>
                  </a:cubicBezTo>
                  <a:cubicBezTo>
                    <a:pt x="6585" y="9949"/>
                    <a:pt x="5113" y="8477"/>
                    <a:pt x="5113" y="6660"/>
                  </a:cubicBezTo>
                  <a:cubicBezTo>
                    <a:pt x="5113" y="4843"/>
                    <a:pt x="6585" y="3371"/>
                    <a:pt x="8402" y="3371"/>
                  </a:cubicBezTo>
                  <a:close/>
                  <a:moveTo>
                    <a:pt x="6427" y="7099"/>
                  </a:moveTo>
                  <a:lnTo>
                    <a:pt x="7452" y="8498"/>
                  </a:lnTo>
                  <a:cubicBezTo>
                    <a:pt x="7548" y="8630"/>
                    <a:pt x="7689" y="8700"/>
                    <a:pt x="7852" y="8700"/>
                  </a:cubicBezTo>
                  <a:cubicBezTo>
                    <a:pt x="8015" y="8701"/>
                    <a:pt x="8155" y="8631"/>
                    <a:pt x="8253" y="8501"/>
                  </a:cubicBezTo>
                  <a:lnTo>
                    <a:pt x="10691" y="5255"/>
                  </a:lnTo>
                  <a:lnTo>
                    <a:pt x="10690" y="5254"/>
                  </a:lnTo>
                  <a:cubicBezTo>
                    <a:pt x="10720" y="5213"/>
                    <a:pt x="10737" y="5162"/>
                    <a:pt x="10737" y="5108"/>
                  </a:cubicBezTo>
                  <a:cubicBezTo>
                    <a:pt x="10737" y="4969"/>
                    <a:pt x="10625" y="4857"/>
                    <a:pt x="10487" y="4857"/>
                  </a:cubicBezTo>
                  <a:cubicBezTo>
                    <a:pt x="10412" y="4857"/>
                    <a:pt x="10345" y="4890"/>
                    <a:pt x="10300" y="4942"/>
                  </a:cubicBezTo>
                  <a:lnTo>
                    <a:pt x="10300" y="4942"/>
                  </a:lnTo>
                  <a:lnTo>
                    <a:pt x="7840" y="7686"/>
                  </a:lnTo>
                  <a:lnTo>
                    <a:pt x="6717" y="6802"/>
                  </a:lnTo>
                  <a:lnTo>
                    <a:pt x="6717" y="6802"/>
                  </a:lnTo>
                  <a:cubicBezTo>
                    <a:pt x="6681" y="6772"/>
                    <a:pt x="6635" y="6754"/>
                    <a:pt x="6584" y="6754"/>
                  </a:cubicBezTo>
                  <a:cubicBezTo>
                    <a:pt x="6469" y="6754"/>
                    <a:pt x="6376" y="6847"/>
                    <a:pt x="6376" y="6962"/>
                  </a:cubicBezTo>
                  <a:cubicBezTo>
                    <a:pt x="6376" y="7014"/>
                    <a:pt x="6395" y="7062"/>
                    <a:pt x="6427" y="7099"/>
                  </a:cubicBezTo>
                  <a:close/>
                </a:path>
              </a:pathLst>
            </a:custGeom>
            <a:solidFill>
              <a:srgbClr val="008B8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Объект 2">
              <a:extLst>
                <a:ext uri="{FF2B5EF4-FFF2-40B4-BE49-F238E27FC236}">
                  <a16:creationId xmlns:a16="http://schemas.microsoft.com/office/drawing/2014/main" id="{3420AFBA-4DF6-472D-A769-CF69FC8CD0BC}"/>
                </a:ext>
              </a:extLst>
            </p:cNvPr>
            <p:cNvSpPr txBox="1">
              <a:spLocks/>
            </p:cNvSpPr>
            <p:nvPr/>
          </p:nvSpPr>
          <p:spPr>
            <a:xfrm>
              <a:off x="7149057" y="1906061"/>
              <a:ext cx="3815511" cy="10645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buClr>
                  <a:srgbClr val="4CA2A6"/>
                </a:buClr>
                <a:buSzPct val="135000"/>
                <a:buFont typeface="Arial" panose="020B0604020202020204" pitchFamily="34" charset="0"/>
                <a:buNone/>
              </a:pPr>
              <a:r>
                <a:rPr lang="ru-RU" sz="1600" b="1" dirty="0">
                  <a:solidFill>
                    <a:schemeClr val="bg1"/>
                  </a:solidFill>
                  <a:latin typeface="Arial "/>
                </a:rPr>
                <a:t>Требования к резиденту</a:t>
              </a:r>
              <a:r>
                <a:rPr lang="en-US" sz="1600" b="1" dirty="0">
                  <a:solidFill>
                    <a:schemeClr val="bg1"/>
                  </a:solidFill>
                  <a:latin typeface="Arial "/>
                </a:rPr>
                <a:t>:</a:t>
              </a:r>
              <a:endParaRPr lang="ru-RU" sz="1600" b="1" dirty="0">
                <a:solidFill>
                  <a:schemeClr val="bg1"/>
                </a:solidFill>
                <a:latin typeface="Arial "/>
              </a:endParaRP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Арендовать помещение у технопарка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Осуществлять инновационную деятельность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endParaRPr lang="ru-RU" sz="1400" dirty="0">
                <a:solidFill>
                  <a:srgbClr val="0C939F"/>
                </a:solidFill>
                <a:latin typeface="Arial "/>
              </a:endParaRPr>
            </a:p>
            <a:p>
              <a:pPr marL="0" indent="0">
                <a:lnSpc>
                  <a:spcPct val="80000"/>
                </a:lnSpc>
                <a:buClr>
                  <a:srgbClr val="4CA2A6"/>
                </a:buClr>
                <a:buSzPct val="135000"/>
                <a:buFont typeface="Arial" panose="020B0604020202020204" pitchFamily="34" charset="0"/>
                <a:buNone/>
              </a:pPr>
              <a:endParaRPr lang="ru-RU" sz="1400" dirty="0">
                <a:solidFill>
                  <a:srgbClr val="008B8E"/>
                </a:solidFill>
                <a:latin typeface="Arial "/>
              </a:endParaRPr>
            </a:p>
          </p:txBody>
        </p: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913A91B0-D96D-43E3-BC58-F13683A90833}"/>
                </a:ext>
              </a:extLst>
            </p:cNvPr>
            <p:cNvCxnSpPr>
              <a:cxnSpLocks/>
            </p:cNvCxnSpPr>
            <p:nvPr/>
          </p:nvCxnSpPr>
          <p:spPr>
            <a:xfrm>
              <a:off x="7052304" y="1906061"/>
              <a:ext cx="0" cy="1664787"/>
            </a:xfrm>
            <a:prstGeom prst="line">
              <a:avLst/>
            </a:prstGeom>
            <a:ln w="38100">
              <a:solidFill>
                <a:srgbClr val="008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3B30790-0F58-4A78-A8DD-5365CF89B538}"/>
              </a:ext>
            </a:extLst>
          </p:cNvPr>
          <p:cNvGrpSpPr/>
          <p:nvPr/>
        </p:nvGrpSpPr>
        <p:grpSpPr>
          <a:xfrm>
            <a:off x="5994352" y="3704679"/>
            <a:ext cx="5551723" cy="2340000"/>
            <a:chOff x="5994352" y="3704679"/>
            <a:chExt cx="5551723" cy="2340000"/>
          </a:xfrm>
        </p:grpSpPr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F5CAA267-FC92-40A5-A6AC-5A9AE6FBF0A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994352" y="4175122"/>
              <a:ext cx="723900" cy="723900"/>
            </a:xfrm>
            <a:custGeom>
              <a:avLst/>
              <a:gdLst>
                <a:gd name="T0" fmla="*/ 4266 w 21000"/>
                <a:gd name="T1" fmla="*/ 12469 h 21000"/>
                <a:gd name="T2" fmla="*/ 96 w 21000"/>
                <a:gd name="T3" fmla="*/ 16502 h 21000"/>
                <a:gd name="T4" fmla="*/ 4401 w 21000"/>
                <a:gd name="T5" fmla="*/ 13125 h 21000"/>
                <a:gd name="T6" fmla="*/ 11156 w 21000"/>
                <a:gd name="T7" fmla="*/ 14109 h 21000"/>
                <a:gd name="T8" fmla="*/ 7547 w 21000"/>
                <a:gd name="T9" fmla="*/ 14766 h 21000"/>
                <a:gd name="T10" fmla="*/ 12797 w 21000"/>
                <a:gd name="T11" fmla="*/ 12797 h 21000"/>
                <a:gd name="T12" fmla="*/ 16638 w 21000"/>
                <a:gd name="T13" fmla="*/ 10268 h 21000"/>
                <a:gd name="T14" fmla="*/ 13221 w 21000"/>
                <a:gd name="T15" fmla="*/ 13221 h 21000"/>
                <a:gd name="T16" fmla="*/ 16380 w 21000"/>
                <a:gd name="T17" fmla="*/ 10990 h 21000"/>
                <a:gd name="T18" fmla="*/ 12333 w 21000"/>
                <a:gd name="T19" fmla="*/ 16734 h 21000"/>
                <a:gd name="T20" fmla="*/ 5346 w 21000"/>
                <a:gd name="T21" fmla="*/ 16831 h 21000"/>
                <a:gd name="T22" fmla="*/ 3513 w 21000"/>
                <a:gd name="T23" fmla="*/ 19591 h 21000"/>
                <a:gd name="T24" fmla="*/ 12469 w 21000"/>
                <a:gd name="T25" fmla="*/ 17391 h 21000"/>
                <a:gd name="T26" fmla="*/ 16638 w 21000"/>
                <a:gd name="T27" fmla="*/ 13357 h 21000"/>
                <a:gd name="T28" fmla="*/ 10500 w 21000"/>
                <a:gd name="T29" fmla="*/ 0 h 21000"/>
                <a:gd name="T30" fmla="*/ 656 w 21000"/>
                <a:gd name="T31" fmla="*/ 10500 h 21000"/>
                <a:gd name="T32" fmla="*/ 20344 w 21000"/>
                <a:gd name="T33" fmla="*/ 10500 h 21000"/>
                <a:gd name="T34" fmla="*/ 10500 w 21000"/>
                <a:gd name="T35" fmla="*/ 21000 h 21000"/>
                <a:gd name="T36" fmla="*/ 10500 w 21000"/>
                <a:gd name="T37" fmla="*/ 0 h 21000"/>
                <a:gd name="T38" fmla="*/ 11484 w 21000"/>
                <a:gd name="T39" fmla="*/ 6234 h 21000"/>
                <a:gd name="T40" fmla="*/ 12989 w 21000"/>
                <a:gd name="T41" fmla="*/ 6891 h 21000"/>
                <a:gd name="T42" fmla="*/ 8203 w 21000"/>
                <a:gd name="T43" fmla="*/ 10172 h 21000"/>
                <a:gd name="T44" fmla="*/ 9844 w 21000"/>
                <a:gd name="T45" fmla="*/ 10828 h 21000"/>
                <a:gd name="T46" fmla="*/ 13453 w 21000"/>
                <a:gd name="T47" fmla="*/ 7355 h 21000"/>
                <a:gd name="T48" fmla="*/ 14109 w 21000"/>
                <a:gd name="T49" fmla="*/ 8531 h 21000"/>
                <a:gd name="T50" fmla="*/ 13781 w 21000"/>
                <a:gd name="T51" fmla="*/ 6234 h 21000"/>
                <a:gd name="T52" fmla="*/ 3377 w 21000"/>
                <a:gd name="T53" fmla="*/ 10268 h 21000"/>
                <a:gd name="T54" fmla="*/ 2857 w 21000"/>
                <a:gd name="T55" fmla="*/ 11716 h 21000"/>
                <a:gd name="T56" fmla="*/ 6234 w 21000"/>
                <a:gd name="T57" fmla="*/ 10828 h 21000"/>
                <a:gd name="T58" fmla="*/ 3609 w 21000"/>
                <a:gd name="T59" fmla="*/ 10172 h 21000"/>
                <a:gd name="T60" fmla="*/ 7547 w 21000"/>
                <a:gd name="T61" fmla="*/ 10828 h 21000"/>
                <a:gd name="T62" fmla="*/ 6891 w 21000"/>
                <a:gd name="T63" fmla="*/ 10172 h 21000"/>
                <a:gd name="T64" fmla="*/ 2657 w 21000"/>
                <a:gd name="T65" fmla="*/ 7484 h 21000"/>
                <a:gd name="T66" fmla="*/ 10172 w 21000"/>
                <a:gd name="T67" fmla="*/ 2625 h 21000"/>
                <a:gd name="T68" fmla="*/ 2657 w 21000"/>
                <a:gd name="T69" fmla="*/ 7484 h 2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000" h="21000">
                  <a:moveTo>
                    <a:pt x="12469" y="12469"/>
                  </a:moveTo>
                  <a:lnTo>
                    <a:pt x="4266" y="12469"/>
                  </a:lnTo>
                  <a:cubicBezTo>
                    <a:pt x="4179" y="12469"/>
                    <a:pt x="4095" y="12503"/>
                    <a:pt x="4034" y="12565"/>
                  </a:cubicBezTo>
                  <a:lnTo>
                    <a:pt x="96" y="16502"/>
                  </a:lnTo>
                  <a:lnTo>
                    <a:pt x="560" y="16966"/>
                  </a:lnTo>
                  <a:lnTo>
                    <a:pt x="4401" y="13125"/>
                  </a:lnTo>
                  <a:lnTo>
                    <a:pt x="12108" y="13125"/>
                  </a:lnTo>
                  <a:cubicBezTo>
                    <a:pt x="12040" y="13514"/>
                    <a:pt x="11825" y="14109"/>
                    <a:pt x="11156" y="14109"/>
                  </a:cubicBezTo>
                  <a:lnTo>
                    <a:pt x="7547" y="14109"/>
                  </a:lnTo>
                  <a:lnTo>
                    <a:pt x="7547" y="14766"/>
                  </a:lnTo>
                  <a:lnTo>
                    <a:pt x="11156" y="14766"/>
                  </a:lnTo>
                  <a:cubicBezTo>
                    <a:pt x="12454" y="14766"/>
                    <a:pt x="12797" y="13478"/>
                    <a:pt x="12797" y="12797"/>
                  </a:cubicBezTo>
                  <a:cubicBezTo>
                    <a:pt x="12797" y="12616"/>
                    <a:pt x="12650" y="12469"/>
                    <a:pt x="12469" y="12469"/>
                  </a:cubicBezTo>
                  <a:close/>
                  <a:moveTo>
                    <a:pt x="16638" y="10268"/>
                  </a:moveTo>
                  <a:cubicBezTo>
                    <a:pt x="16510" y="10140"/>
                    <a:pt x="16302" y="10140"/>
                    <a:pt x="16174" y="10268"/>
                  </a:cubicBezTo>
                  <a:lnTo>
                    <a:pt x="13221" y="13221"/>
                  </a:lnTo>
                  <a:lnTo>
                    <a:pt x="13685" y="13685"/>
                  </a:lnTo>
                  <a:lnTo>
                    <a:pt x="16380" y="10990"/>
                  </a:lnTo>
                  <a:cubicBezTo>
                    <a:pt x="16825" y="11579"/>
                    <a:pt x="16734" y="12412"/>
                    <a:pt x="16174" y="12893"/>
                  </a:cubicBezTo>
                  <a:lnTo>
                    <a:pt x="12333" y="16734"/>
                  </a:lnTo>
                  <a:lnTo>
                    <a:pt x="5578" y="16734"/>
                  </a:lnTo>
                  <a:cubicBezTo>
                    <a:pt x="5491" y="16734"/>
                    <a:pt x="5408" y="16769"/>
                    <a:pt x="5346" y="16831"/>
                  </a:cubicBezTo>
                  <a:lnTo>
                    <a:pt x="3049" y="19127"/>
                  </a:lnTo>
                  <a:lnTo>
                    <a:pt x="3513" y="19591"/>
                  </a:lnTo>
                  <a:lnTo>
                    <a:pt x="5714" y="17391"/>
                  </a:lnTo>
                  <a:lnTo>
                    <a:pt x="12469" y="17391"/>
                  </a:lnTo>
                  <a:cubicBezTo>
                    <a:pt x="12556" y="17391"/>
                    <a:pt x="12639" y="17356"/>
                    <a:pt x="12701" y="17294"/>
                  </a:cubicBezTo>
                  <a:lnTo>
                    <a:pt x="16638" y="13357"/>
                  </a:lnTo>
                  <a:cubicBezTo>
                    <a:pt x="17860" y="12135"/>
                    <a:pt x="17172" y="10802"/>
                    <a:pt x="16638" y="10268"/>
                  </a:cubicBezTo>
                  <a:close/>
                  <a:moveTo>
                    <a:pt x="10500" y="0"/>
                  </a:moveTo>
                  <a:cubicBezTo>
                    <a:pt x="4701" y="0"/>
                    <a:pt x="0" y="4701"/>
                    <a:pt x="0" y="10500"/>
                  </a:cubicBezTo>
                  <a:lnTo>
                    <a:pt x="656" y="10500"/>
                  </a:lnTo>
                  <a:cubicBezTo>
                    <a:pt x="656" y="5063"/>
                    <a:pt x="5063" y="656"/>
                    <a:pt x="10500" y="656"/>
                  </a:cubicBezTo>
                  <a:cubicBezTo>
                    <a:pt x="15937" y="656"/>
                    <a:pt x="20344" y="5063"/>
                    <a:pt x="20344" y="10500"/>
                  </a:cubicBezTo>
                  <a:cubicBezTo>
                    <a:pt x="20344" y="15937"/>
                    <a:pt x="15937" y="20344"/>
                    <a:pt x="10500" y="20344"/>
                  </a:cubicBezTo>
                  <a:lnTo>
                    <a:pt x="10500" y="21000"/>
                  </a:lnTo>
                  <a:cubicBezTo>
                    <a:pt x="16299" y="21000"/>
                    <a:pt x="21000" y="16299"/>
                    <a:pt x="21000" y="10500"/>
                  </a:cubicBezTo>
                  <a:cubicBezTo>
                    <a:pt x="21000" y="4701"/>
                    <a:pt x="16299" y="0"/>
                    <a:pt x="10500" y="0"/>
                  </a:cubicBezTo>
                  <a:close/>
                  <a:moveTo>
                    <a:pt x="13781" y="6234"/>
                  </a:moveTo>
                  <a:lnTo>
                    <a:pt x="11484" y="6234"/>
                  </a:lnTo>
                  <a:lnTo>
                    <a:pt x="11484" y="6891"/>
                  </a:lnTo>
                  <a:lnTo>
                    <a:pt x="12989" y="6891"/>
                  </a:lnTo>
                  <a:lnTo>
                    <a:pt x="9708" y="10172"/>
                  </a:lnTo>
                  <a:lnTo>
                    <a:pt x="8203" y="10172"/>
                  </a:lnTo>
                  <a:lnTo>
                    <a:pt x="8203" y="10828"/>
                  </a:lnTo>
                  <a:lnTo>
                    <a:pt x="9844" y="10828"/>
                  </a:lnTo>
                  <a:cubicBezTo>
                    <a:pt x="9931" y="10828"/>
                    <a:pt x="10014" y="10794"/>
                    <a:pt x="10076" y="10732"/>
                  </a:cubicBezTo>
                  <a:lnTo>
                    <a:pt x="13453" y="7355"/>
                  </a:lnTo>
                  <a:lnTo>
                    <a:pt x="13453" y="8531"/>
                  </a:lnTo>
                  <a:lnTo>
                    <a:pt x="14109" y="8531"/>
                  </a:lnTo>
                  <a:lnTo>
                    <a:pt x="14109" y="6563"/>
                  </a:lnTo>
                  <a:cubicBezTo>
                    <a:pt x="14109" y="6381"/>
                    <a:pt x="13962" y="6234"/>
                    <a:pt x="13781" y="6234"/>
                  </a:cubicBezTo>
                  <a:close/>
                  <a:moveTo>
                    <a:pt x="3609" y="10172"/>
                  </a:moveTo>
                  <a:cubicBezTo>
                    <a:pt x="3522" y="10172"/>
                    <a:pt x="3439" y="10206"/>
                    <a:pt x="3377" y="10268"/>
                  </a:cubicBezTo>
                  <a:lnTo>
                    <a:pt x="2393" y="11252"/>
                  </a:lnTo>
                  <a:lnTo>
                    <a:pt x="2857" y="11716"/>
                  </a:lnTo>
                  <a:lnTo>
                    <a:pt x="3745" y="10828"/>
                  </a:lnTo>
                  <a:lnTo>
                    <a:pt x="6234" y="10828"/>
                  </a:lnTo>
                  <a:lnTo>
                    <a:pt x="6234" y="10172"/>
                  </a:lnTo>
                  <a:lnTo>
                    <a:pt x="3609" y="10172"/>
                  </a:lnTo>
                  <a:close/>
                  <a:moveTo>
                    <a:pt x="6891" y="10828"/>
                  </a:moveTo>
                  <a:lnTo>
                    <a:pt x="7547" y="10828"/>
                  </a:lnTo>
                  <a:lnTo>
                    <a:pt x="7547" y="10172"/>
                  </a:lnTo>
                  <a:lnTo>
                    <a:pt x="6891" y="10172"/>
                  </a:lnTo>
                  <a:lnTo>
                    <a:pt x="6891" y="10828"/>
                  </a:lnTo>
                  <a:close/>
                  <a:moveTo>
                    <a:pt x="2657" y="7484"/>
                  </a:moveTo>
                  <a:lnTo>
                    <a:pt x="3283" y="7680"/>
                  </a:lnTo>
                  <a:cubicBezTo>
                    <a:pt x="4220" y="4665"/>
                    <a:pt x="7014" y="2614"/>
                    <a:pt x="10172" y="2625"/>
                  </a:cubicBezTo>
                  <a:lnTo>
                    <a:pt x="10172" y="1969"/>
                  </a:lnTo>
                  <a:cubicBezTo>
                    <a:pt x="6728" y="1957"/>
                    <a:pt x="3679" y="4194"/>
                    <a:pt x="2657" y="7484"/>
                  </a:cubicBezTo>
                  <a:close/>
                </a:path>
              </a:pathLst>
            </a:custGeom>
            <a:solidFill>
              <a:srgbClr val="008B8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Объект 2">
              <a:extLst>
                <a:ext uri="{FF2B5EF4-FFF2-40B4-BE49-F238E27FC236}">
                  <a16:creationId xmlns:a16="http://schemas.microsoft.com/office/drawing/2014/main" id="{3C598A04-426D-4932-821C-8D203AD2F210}"/>
                </a:ext>
              </a:extLst>
            </p:cNvPr>
            <p:cNvSpPr txBox="1">
              <a:spLocks/>
            </p:cNvSpPr>
            <p:nvPr/>
          </p:nvSpPr>
          <p:spPr>
            <a:xfrm>
              <a:off x="7152742" y="3704679"/>
              <a:ext cx="4393333" cy="1976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buClr>
                  <a:srgbClr val="4CA2A6"/>
                </a:buClr>
                <a:buSzPct val="135000"/>
                <a:buFont typeface="Arial" panose="020B0604020202020204" pitchFamily="34" charset="0"/>
                <a:buNone/>
              </a:pPr>
              <a:r>
                <a:rPr lang="ru-RU" sz="1600" b="1" dirty="0">
                  <a:solidFill>
                    <a:schemeClr val="bg1"/>
                  </a:solidFill>
                  <a:latin typeface="Arial "/>
                </a:rPr>
                <a:t>Содействие деятельности резидентам: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Бизнес-планирование и привлечение финансирования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Маркетинговые, юридические, бухгалтерские    и инжиниринговые услуги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Услуги в сфере управления интеллектуальной собственностью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Современная инфраструктура и оборудование</a:t>
              </a:r>
            </a:p>
            <a:p>
              <a:pPr>
                <a:lnSpc>
                  <a:spcPct val="80000"/>
                </a:lnSpc>
                <a:buClr>
                  <a:srgbClr val="4CA2A6"/>
                </a:buClr>
                <a:buSzPct val="135000"/>
                <a:buFont typeface="Courier New" panose="02070309020205020404" pitchFamily="49" charset="0"/>
                <a:buChar char="o"/>
              </a:pP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Финансирование инновационных проектов</a:t>
              </a:r>
              <a:br>
                <a:rPr lang="ru-RU" sz="1400" dirty="0">
                  <a:solidFill>
                    <a:srgbClr val="0C939F"/>
                  </a:solidFill>
                  <a:latin typeface="Arial "/>
                </a:rPr>
              </a:br>
              <a:r>
                <a:rPr lang="ru-RU" sz="1400" dirty="0">
                  <a:solidFill>
                    <a:srgbClr val="0C939F"/>
                  </a:solidFill>
                  <a:latin typeface="Arial "/>
                </a:rPr>
                <a:t>из фонда инновационного развития технопарка</a:t>
              </a:r>
            </a:p>
          </p:txBody>
        </p: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6A45B3CD-F61C-43FC-B66F-4E961CB57C92}"/>
                </a:ext>
              </a:extLst>
            </p:cNvPr>
            <p:cNvCxnSpPr>
              <a:cxnSpLocks/>
            </p:cNvCxnSpPr>
            <p:nvPr/>
          </p:nvCxnSpPr>
          <p:spPr>
            <a:xfrm>
              <a:off x="7052304" y="3704679"/>
              <a:ext cx="0" cy="2340000"/>
            </a:xfrm>
            <a:prstGeom prst="line">
              <a:avLst/>
            </a:prstGeom>
            <a:ln w="38100">
              <a:solidFill>
                <a:srgbClr val="008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5FC050D-0E0B-4447-A0AD-33585F21523C}"/>
              </a:ext>
            </a:extLst>
          </p:cNvPr>
          <p:cNvGrpSpPr/>
          <p:nvPr/>
        </p:nvGrpSpPr>
        <p:grpSpPr>
          <a:xfrm>
            <a:off x="1151576" y="1906061"/>
            <a:ext cx="4992333" cy="1664787"/>
            <a:chOff x="1151576" y="1906061"/>
            <a:chExt cx="4992333" cy="1664787"/>
          </a:xfrm>
        </p:grpSpPr>
        <p:sp>
          <p:nvSpPr>
            <p:cNvPr id="79" name="Freeform 59">
              <a:extLst>
                <a:ext uri="{FF2B5EF4-FFF2-40B4-BE49-F238E27FC236}">
                  <a16:creationId xmlns:a16="http://schemas.microsoft.com/office/drawing/2014/main" id="{468D9713-B265-42BB-B2AE-1D4E9285CB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1576" y="2339981"/>
              <a:ext cx="800751" cy="796946"/>
            </a:xfrm>
            <a:custGeom>
              <a:avLst/>
              <a:gdLst>
                <a:gd name="T0" fmla="*/ 6117 w 10607"/>
                <a:gd name="T1" fmla="*/ 3458 h 10586"/>
                <a:gd name="T2" fmla="*/ 6242 w 10607"/>
                <a:gd name="T3" fmla="*/ 2752 h 10586"/>
                <a:gd name="T4" fmla="*/ 6599 w 10607"/>
                <a:gd name="T5" fmla="*/ 8058 h 10586"/>
                <a:gd name="T6" fmla="*/ 6021 w 10607"/>
                <a:gd name="T7" fmla="*/ 7697 h 10586"/>
                <a:gd name="T8" fmla="*/ 6608 w 10607"/>
                <a:gd name="T9" fmla="*/ 7201 h 10586"/>
                <a:gd name="T10" fmla="*/ 5683 w 10607"/>
                <a:gd name="T11" fmla="*/ 6352 h 10586"/>
                <a:gd name="T12" fmla="*/ 5644 w 10607"/>
                <a:gd name="T13" fmla="*/ 7691 h 10586"/>
                <a:gd name="T14" fmla="*/ 4378 w 10607"/>
                <a:gd name="T15" fmla="*/ 7562 h 10586"/>
                <a:gd name="T16" fmla="*/ 6599 w 10607"/>
                <a:gd name="T17" fmla="*/ 10186 h 10586"/>
                <a:gd name="T18" fmla="*/ 10536 w 10607"/>
                <a:gd name="T19" fmla="*/ 7987 h 10586"/>
                <a:gd name="T20" fmla="*/ 9924 w 10607"/>
                <a:gd name="T21" fmla="*/ 8058 h 10586"/>
                <a:gd name="T22" fmla="*/ 7438 w 10607"/>
                <a:gd name="T23" fmla="*/ 10586 h 10586"/>
                <a:gd name="T24" fmla="*/ 0 w 10607"/>
                <a:gd name="T25" fmla="*/ 10386 h 10586"/>
                <a:gd name="T26" fmla="*/ 417 w 10607"/>
                <a:gd name="T27" fmla="*/ 7906 h 10586"/>
                <a:gd name="T28" fmla="*/ 2383 w 10607"/>
                <a:gd name="T29" fmla="*/ 5892 h 10586"/>
                <a:gd name="T30" fmla="*/ 3154 w 10607"/>
                <a:gd name="T31" fmla="*/ 5273 h 10586"/>
                <a:gd name="T32" fmla="*/ 1521 w 10607"/>
                <a:gd name="T33" fmla="*/ 3657 h 10586"/>
                <a:gd name="T34" fmla="*/ 1708 w 10607"/>
                <a:gd name="T35" fmla="*/ 2319 h 10586"/>
                <a:gd name="T36" fmla="*/ 4822 w 10607"/>
                <a:gd name="T37" fmla="*/ 0 h 10586"/>
                <a:gd name="T38" fmla="*/ 6517 w 10607"/>
                <a:gd name="T39" fmla="*/ 2461 h 10586"/>
                <a:gd name="T40" fmla="*/ 6050 w 10607"/>
                <a:gd name="T41" fmla="*/ 3894 h 10586"/>
                <a:gd name="T42" fmla="*/ 4850 w 10607"/>
                <a:gd name="T43" fmla="*/ 5623 h 10586"/>
                <a:gd name="T44" fmla="*/ 8133 w 10607"/>
                <a:gd name="T45" fmla="*/ 5912 h 10586"/>
                <a:gd name="T46" fmla="*/ 3543 w 10607"/>
                <a:gd name="T47" fmla="*/ 7772 h 10586"/>
                <a:gd name="T48" fmla="*/ 2639 w 10607"/>
                <a:gd name="T49" fmla="*/ 7732 h 10586"/>
                <a:gd name="T50" fmla="*/ 2320 w 10607"/>
                <a:gd name="T51" fmla="*/ 7572 h 10586"/>
                <a:gd name="T52" fmla="*/ 793 w 10607"/>
                <a:gd name="T53" fmla="*/ 8043 h 10586"/>
                <a:gd name="T54" fmla="*/ 3252 w 10607"/>
                <a:gd name="T55" fmla="*/ 10186 h 10586"/>
                <a:gd name="T56" fmla="*/ 4450 w 10607"/>
                <a:gd name="T57" fmla="*/ 5416 h 10586"/>
                <a:gd name="T58" fmla="*/ 3554 w 10607"/>
                <a:gd name="T59" fmla="*/ 5562 h 10586"/>
                <a:gd name="T60" fmla="*/ 4726 w 10607"/>
                <a:gd name="T61" fmla="*/ 6006 h 10586"/>
                <a:gd name="T62" fmla="*/ 5283 w 10607"/>
                <a:gd name="T63" fmla="*/ 6168 h 10586"/>
                <a:gd name="T64" fmla="*/ 3757 w 10607"/>
                <a:gd name="T65" fmla="*/ 5945 h 10586"/>
                <a:gd name="T66" fmla="*/ 3283 w 10607"/>
                <a:gd name="T67" fmla="*/ 6012 h 10586"/>
                <a:gd name="T68" fmla="*/ 3683 w 10607"/>
                <a:gd name="T69" fmla="*/ 6465 h 10586"/>
                <a:gd name="T70" fmla="*/ 4348 w 10607"/>
                <a:gd name="T71" fmla="*/ 2752 h 10586"/>
                <a:gd name="T72" fmla="*/ 2319 w 10607"/>
                <a:gd name="T73" fmla="*/ 3360 h 10586"/>
                <a:gd name="T74" fmla="*/ 5219 w 10607"/>
                <a:gd name="T75" fmla="*/ 4561 h 10586"/>
                <a:gd name="T76" fmla="*/ 1919 w 10607"/>
                <a:gd name="T77" fmla="*/ 2746 h 10586"/>
                <a:gd name="T78" fmla="*/ 1804 w 10607"/>
                <a:gd name="T79" fmla="*/ 3374 h 10586"/>
                <a:gd name="T80" fmla="*/ 1919 w 10607"/>
                <a:gd name="T81" fmla="*/ 2746 h 10586"/>
                <a:gd name="T82" fmla="*/ 8885 w 10607"/>
                <a:gd name="T83" fmla="*/ 8869 h 10586"/>
                <a:gd name="T84" fmla="*/ 7638 w 10607"/>
                <a:gd name="T85" fmla="*/ 8869 h 10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607" h="10586">
                  <a:moveTo>
                    <a:pt x="6119" y="2752"/>
                  </a:moveTo>
                  <a:lnTo>
                    <a:pt x="6119" y="3360"/>
                  </a:lnTo>
                  <a:cubicBezTo>
                    <a:pt x="6119" y="3393"/>
                    <a:pt x="6118" y="3426"/>
                    <a:pt x="6117" y="3458"/>
                  </a:cubicBezTo>
                  <a:cubicBezTo>
                    <a:pt x="6160" y="3436"/>
                    <a:pt x="6200" y="3408"/>
                    <a:pt x="6234" y="3374"/>
                  </a:cubicBezTo>
                  <a:cubicBezTo>
                    <a:pt x="6315" y="3293"/>
                    <a:pt x="6364" y="3182"/>
                    <a:pt x="6364" y="3059"/>
                  </a:cubicBezTo>
                  <a:cubicBezTo>
                    <a:pt x="6364" y="2940"/>
                    <a:pt x="6318" y="2832"/>
                    <a:pt x="6242" y="2752"/>
                  </a:cubicBezTo>
                  <a:lnTo>
                    <a:pt x="6119" y="2752"/>
                  </a:lnTo>
                  <a:close/>
                  <a:moveTo>
                    <a:pt x="6599" y="10186"/>
                  </a:moveTo>
                  <a:lnTo>
                    <a:pt x="6599" y="8058"/>
                  </a:lnTo>
                  <a:lnTo>
                    <a:pt x="6140" y="8058"/>
                  </a:lnTo>
                  <a:cubicBezTo>
                    <a:pt x="6029" y="8058"/>
                    <a:pt x="5940" y="7968"/>
                    <a:pt x="5940" y="7858"/>
                  </a:cubicBezTo>
                  <a:cubicBezTo>
                    <a:pt x="5940" y="7792"/>
                    <a:pt x="5972" y="7733"/>
                    <a:pt x="6021" y="7697"/>
                  </a:cubicBezTo>
                  <a:lnTo>
                    <a:pt x="6599" y="7208"/>
                  </a:lnTo>
                  <a:lnTo>
                    <a:pt x="6599" y="7201"/>
                  </a:lnTo>
                  <a:lnTo>
                    <a:pt x="6608" y="7201"/>
                  </a:lnTo>
                  <a:lnTo>
                    <a:pt x="6675" y="7144"/>
                  </a:lnTo>
                  <a:cubicBezTo>
                    <a:pt x="6464" y="6902"/>
                    <a:pt x="6221" y="6689"/>
                    <a:pt x="5952" y="6512"/>
                  </a:cubicBezTo>
                  <a:cubicBezTo>
                    <a:pt x="5865" y="6455"/>
                    <a:pt x="5776" y="6401"/>
                    <a:pt x="5683" y="6352"/>
                  </a:cubicBezTo>
                  <a:lnTo>
                    <a:pt x="5683" y="7572"/>
                  </a:lnTo>
                  <a:lnTo>
                    <a:pt x="5683" y="7572"/>
                  </a:lnTo>
                  <a:cubicBezTo>
                    <a:pt x="5683" y="7614"/>
                    <a:pt x="5670" y="7655"/>
                    <a:pt x="5644" y="7691"/>
                  </a:cubicBezTo>
                  <a:cubicBezTo>
                    <a:pt x="5578" y="7779"/>
                    <a:pt x="5453" y="7798"/>
                    <a:pt x="5365" y="7732"/>
                  </a:cubicBezTo>
                  <a:lnTo>
                    <a:pt x="4635" y="7193"/>
                  </a:lnTo>
                  <a:cubicBezTo>
                    <a:pt x="4602" y="7345"/>
                    <a:pt x="4508" y="7477"/>
                    <a:pt x="4378" y="7562"/>
                  </a:cubicBezTo>
                  <a:cubicBezTo>
                    <a:pt x="4442" y="7608"/>
                    <a:pt x="4485" y="7686"/>
                    <a:pt x="4495" y="7772"/>
                  </a:cubicBezTo>
                  <a:lnTo>
                    <a:pt x="4786" y="10186"/>
                  </a:lnTo>
                  <a:lnTo>
                    <a:pt x="6599" y="10186"/>
                  </a:lnTo>
                  <a:close/>
                  <a:moveTo>
                    <a:pt x="8393" y="5914"/>
                  </a:moveTo>
                  <a:lnTo>
                    <a:pt x="10513" y="7706"/>
                  </a:lnTo>
                  <a:cubicBezTo>
                    <a:pt x="10597" y="7777"/>
                    <a:pt x="10607" y="7903"/>
                    <a:pt x="10536" y="7987"/>
                  </a:cubicBezTo>
                  <a:cubicBezTo>
                    <a:pt x="10497" y="8034"/>
                    <a:pt x="10440" y="8058"/>
                    <a:pt x="10384" y="8058"/>
                  </a:cubicBezTo>
                  <a:lnTo>
                    <a:pt x="10384" y="8058"/>
                  </a:lnTo>
                  <a:lnTo>
                    <a:pt x="9924" y="8058"/>
                  </a:lnTo>
                  <a:lnTo>
                    <a:pt x="9924" y="10386"/>
                  </a:lnTo>
                  <a:cubicBezTo>
                    <a:pt x="9924" y="10497"/>
                    <a:pt x="9834" y="10586"/>
                    <a:pt x="9724" y="10586"/>
                  </a:cubicBezTo>
                  <a:lnTo>
                    <a:pt x="7438" y="10586"/>
                  </a:lnTo>
                  <a:lnTo>
                    <a:pt x="2486" y="10586"/>
                  </a:lnTo>
                  <a:lnTo>
                    <a:pt x="200" y="10586"/>
                  </a:lnTo>
                  <a:cubicBezTo>
                    <a:pt x="90" y="10586"/>
                    <a:pt x="0" y="10497"/>
                    <a:pt x="0" y="10386"/>
                  </a:cubicBezTo>
                  <a:cubicBezTo>
                    <a:pt x="0" y="10371"/>
                    <a:pt x="2" y="10355"/>
                    <a:pt x="5" y="10340"/>
                  </a:cubicBezTo>
                  <a:lnTo>
                    <a:pt x="403" y="7952"/>
                  </a:lnTo>
                  <a:cubicBezTo>
                    <a:pt x="406" y="7936"/>
                    <a:pt x="410" y="7921"/>
                    <a:pt x="417" y="7906"/>
                  </a:cubicBezTo>
                  <a:lnTo>
                    <a:pt x="416" y="7906"/>
                  </a:lnTo>
                  <a:cubicBezTo>
                    <a:pt x="721" y="7199"/>
                    <a:pt x="1229" y="6599"/>
                    <a:pt x="1867" y="6179"/>
                  </a:cubicBezTo>
                  <a:cubicBezTo>
                    <a:pt x="2031" y="6071"/>
                    <a:pt x="2203" y="5975"/>
                    <a:pt x="2383" y="5892"/>
                  </a:cubicBezTo>
                  <a:cubicBezTo>
                    <a:pt x="2415" y="5862"/>
                    <a:pt x="2458" y="5842"/>
                    <a:pt x="2506" y="5838"/>
                  </a:cubicBezTo>
                  <a:cubicBezTo>
                    <a:pt x="2714" y="5751"/>
                    <a:pt x="2930" y="5682"/>
                    <a:pt x="3154" y="5631"/>
                  </a:cubicBezTo>
                  <a:lnTo>
                    <a:pt x="3154" y="5273"/>
                  </a:lnTo>
                  <a:cubicBezTo>
                    <a:pt x="2922" y="5168"/>
                    <a:pt x="2713" y="5021"/>
                    <a:pt x="2536" y="4844"/>
                  </a:cubicBezTo>
                  <a:cubicBezTo>
                    <a:pt x="2276" y="4585"/>
                    <a:pt x="2084" y="4258"/>
                    <a:pt x="1988" y="3894"/>
                  </a:cubicBezTo>
                  <a:cubicBezTo>
                    <a:pt x="1807" y="3866"/>
                    <a:pt x="1645" y="3780"/>
                    <a:pt x="1521" y="3657"/>
                  </a:cubicBezTo>
                  <a:cubicBezTo>
                    <a:pt x="1368" y="3503"/>
                    <a:pt x="1273" y="3292"/>
                    <a:pt x="1273" y="3059"/>
                  </a:cubicBezTo>
                  <a:cubicBezTo>
                    <a:pt x="1273" y="2825"/>
                    <a:pt x="1368" y="2614"/>
                    <a:pt x="1521" y="2461"/>
                  </a:cubicBezTo>
                  <a:cubicBezTo>
                    <a:pt x="1576" y="2405"/>
                    <a:pt x="1639" y="2358"/>
                    <a:pt x="1708" y="2319"/>
                  </a:cubicBezTo>
                  <a:lnTo>
                    <a:pt x="1708" y="1408"/>
                  </a:lnTo>
                  <a:cubicBezTo>
                    <a:pt x="1708" y="633"/>
                    <a:pt x="2341" y="0"/>
                    <a:pt x="3115" y="0"/>
                  </a:cubicBezTo>
                  <a:lnTo>
                    <a:pt x="4822" y="0"/>
                  </a:lnTo>
                  <a:cubicBezTo>
                    <a:pt x="5597" y="0"/>
                    <a:pt x="6330" y="733"/>
                    <a:pt x="6330" y="1508"/>
                  </a:cubicBezTo>
                  <a:lnTo>
                    <a:pt x="6330" y="2319"/>
                  </a:lnTo>
                  <a:cubicBezTo>
                    <a:pt x="6399" y="2358"/>
                    <a:pt x="6462" y="2405"/>
                    <a:pt x="6517" y="2461"/>
                  </a:cubicBezTo>
                  <a:cubicBezTo>
                    <a:pt x="6670" y="2614"/>
                    <a:pt x="6764" y="2825"/>
                    <a:pt x="6764" y="3059"/>
                  </a:cubicBezTo>
                  <a:cubicBezTo>
                    <a:pt x="6764" y="3292"/>
                    <a:pt x="6670" y="3503"/>
                    <a:pt x="6517" y="3657"/>
                  </a:cubicBezTo>
                  <a:cubicBezTo>
                    <a:pt x="6393" y="3780"/>
                    <a:pt x="6231" y="3866"/>
                    <a:pt x="6050" y="3894"/>
                  </a:cubicBezTo>
                  <a:cubicBezTo>
                    <a:pt x="5954" y="4258"/>
                    <a:pt x="5761" y="4585"/>
                    <a:pt x="5502" y="4844"/>
                  </a:cubicBezTo>
                  <a:cubicBezTo>
                    <a:pt x="5316" y="5030"/>
                    <a:pt x="5095" y="5182"/>
                    <a:pt x="4850" y="5288"/>
                  </a:cubicBezTo>
                  <a:lnTo>
                    <a:pt x="4850" y="5623"/>
                  </a:lnTo>
                  <a:cubicBezTo>
                    <a:pt x="5328" y="5727"/>
                    <a:pt x="5775" y="5918"/>
                    <a:pt x="6171" y="6179"/>
                  </a:cubicBezTo>
                  <a:cubicBezTo>
                    <a:pt x="6472" y="6377"/>
                    <a:pt x="6744" y="6616"/>
                    <a:pt x="6980" y="6887"/>
                  </a:cubicBezTo>
                  <a:lnTo>
                    <a:pt x="8133" y="5912"/>
                  </a:lnTo>
                  <a:cubicBezTo>
                    <a:pt x="8209" y="5847"/>
                    <a:pt x="8320" y="5850"/>
                    <a:pt x="8393" y="5914"/>
                  </a:cubicBezTo>
                  <a:close/>
                  <a:moveTo>
                    <a:pt x="3252" y="10186"/>
                  </a:moveTo>
                  <a:lnTo>
                    <a:pt x="3543" y="7772"/>
                  </a:lnTo>
                  <a:cubicBezTo>
                    <a:pt x="3553" y="7683"/>
                    <a:pt x="3598" y="7604"/>
                    <a:pt x="3665" y="7559"/>
                  </a:cubicBezTo>
                  <a:cubicBezTo>
                    <a:pt x="3530" y="7467"/>
                    <a:pt x="3435" y="7326"/>
                    <a:pt x="3408" y="7164"/>
                  </a:cubicBezTo>
                  <a:lnTo>
                    <a:pt x="2639" y="7732"/>
                  </a:lnTo>
                  <a:cubicBezTo>
                    <a:pt x="2550" y="7798"/>
                    <a:pt x="2426" y="7779"/>
                    <a:pt x="2360" y="7691"/>
                  </a:cubicBezTo>
                  <a:cubicBezTo>
                    <a:pt x="2333" y="7655"/>
                    <a:pt x="2321" y="7614"/>
                    <a:pt x="2321" y="7572"/>
                  </a:cubicBezTo>
                  <a:lnTo>
                    <a:pt x="2320" y="7572"/>
                  </a:lnTo>
                  <a:lnTo>
                    <a:pt x="2320" y="6370"/>
                  </a:lnTo>
                  <a:cubicBezTo>
                    <a:pt x="2240" y="6414"/>
                    <a:pt x="2162" y="6462"/>
                    <a:pt x="2085" y="6512"/>
                  </a:cubicBezTo>
                  <a:cubicBezTo>
                    <a:pt x="1520" y="6884"/>
                    <a:pt x="1068" y="7416"/>
                    <a:pt x="793" y="8043"/>
                  </a:cubicBezTo>
                  <a:lnTo>
                    <a:pt x="436" y="10186"/>
                  </a:lnTo>
                  <a:lnTo>
                    <a:pt x="2722" y="10186"/>
                  </a:lnTo>
                  <a:lnTo>
                    <a:pt x="3252" y="10186"/>
                  </a:lnTo>
                  <a:close/>
                  <a:moveTo>
                    <a:pt x="4019" y="5535"/>
                  </a:moveTo>
                  <a:cubicBezTo>
                    <a:pt x="4165" y="5535"/>
                    <a:pt x="4308" y="5543"/>
                    <a:pt x="4450" y="5558"/>
                  </a:cubicBezTo>
                  <a:lnTo>
                    <a:pt x="4450" y="5416"/>
                  </a:lnTo>
                  <a:cubicBezTo>
                    <a:pt x="4311" y="5445"/>
                    <a:pt x="4167" y="5461"/>
                    <a:pt x="4019" y="5461"/>
                  </a:cubicBezTo>
                  <a:cubicBezTo>
                    <a:pt x="3859" y="5461"/>
                    <a:pt x="3703" y="5442"/>
                    <a:pt x="3554" y="5408"/>
                  </a:cubicBezTo>
                  <a:lnTo>
                    <a:pt x="3554" y="5562"/>
                  </a:lnTo>
                  <a:cubicBezTo>
                    <a:pt x="3706" y="5544"/>
                    <a:pt x="3861" y="5535"/>
                    <a:pt x="4019" y="5535"/>
                  </a:cubicBezTo>
                  <a:close/>
                  <a:moveTo>
                    <a:pt x="5283" y="6168"/>
                  </a:moveTo>
                  <a:cubicBezTo>
                    <a:pt x="5104" y="6099"/>
                    <a:pt x="4918" y="6045"/>
                    <a:pt x="4726" y="6006"/>
                  </a:cubicBezTo>
                  <a:lnTo>
                    <a:pt x="4321" y="6465"/>
                  </a:lnTo>
                  <a:lnTo>
                    <a:pt x="5283" y="7176"/>
                  </a:lnTo>
                  <a:lnTo>
                    <a:pt x="5283" y="6168"/>
                  </a:lnTo>
                  <a:close/>
                  <a:moveTo>
                    <a:pt x="4249" y="5942"/>
                  </a:moveTo>
                  <a:cubicBezTo>
                    <a:pt x="4173" y="5937"/>
                    <a:pt x="4096" y="5935"/>
                    <a:pt x="4019" y="5935"/>
                  </a:cubicBezTo>
                  <a:cubicBezTo>
                    <a:pt x="3931" y="5935"/>
                    <a:pt x="3843" y="5938"/>
                    <a:pt x="3757" y="5945"/>
                  </a:cubicBezTo>
                  <a:lnTo>
                    <a:pt x="4002" y="6222"/>
                  </a:lnTo>
                  <a:lnTo>
                    <a:pt x="4249" y="5942"/>
                  </a:lnTo>
                  <a:close/>
                  <a:moveTo>
                    <a:pt x="3283" y="6012"/>
                  </a:moveTo>
                  <a:cubicBezTo>
                    <a:pt x="3089" y="6053"/>
                    <a:pt x="2901" y="6110"/>
                    <a:pt x="2720" y="6182"/>
                  </a:cubicBezTo>
                  <a:lnTo>
                    <a:pt x="2720" y="7176"/>
                  </a:lnTo>
                  <a:lnTo>
                    <a:pt x="3683" y="6465"/>
                  </a:lnTo>
                  <a:lnTo>
                    <a:pt x="3283" y="6012"/>
                  </a:lnTo>
                  <a:close/>
                  <a:moveTo>
                    <a:pt x="5719" y="2752"/>
                  </a:moveTo>
                  <a:lnTo>
                    <a:pt x="4348" y="2752"/>
                  </a:lnTo>
                  <a:cubicBezTo>
                    <a:pt x="3897" y="2752"/>
                    <a:pt x="3410" y="2540"/>
                    <a:pt x="3174" y="2032"/>
                  </a:cubicBezTo>
                  <a:cubicBezTo>
                    <a:pt x="2942" y="2337"/>
                    <a:pt x="2662" y="2556"/>
                    <a:pt x="2319" y="2668"/>
                  </a:cubicBezTo>
                  <a:lnTo>
                    <a:pt x="2319" y="3360"/>
                  </a:lnTo>
                  <a:cubicBezTo>
                    <a:pt x="2319" y="3828"/>
                    <a:pt x="2510" y="4253"/>
                    <a:pt x="2818" y="4561"/>
                  </a:cubicBezTo>
                  <a:cubicBezTo>
                    <a:pt x="3127" y="4869"/>
                    <a:pt x="3552" y="5061"/>
                    <a:pt x="4019" y="5061"/>
                  </a:cubicBezTo>
                  <a:cubicBezTo>
                    <a:pt x="4486" y="5061"/>
                    <a:pt x="4911" y="4869"/>
                    <a:pt x="5219" y="4561"/>
                  </a:cubicBezTo>
                  <a:cubicBezTo>
                    <a:pt x="5528" y="4253"/>
                    <a:pt x="5719" y="3828"/>
                    <a:pt x="5719" y="3360"/>
                  </a:cubicBezTo>
                  <a:lnTo>
                    <a:pt x="5719" y="2752"/>
                  </a:lnTo>
                  <a:close/>
                  <a:moveTo>
                    <a:pt x="1919" y="2746"/>
                  </a:moveTo>
                  <a:cubicBezTo>
                    <a:pt x="1878" y="2749"/>
                    <a:pt x="1837" y="2751"/>
                    <a:pt x="1795" y="2752"/>
                  </a:cubicBezTo>
                  <a:cubicBezTo>
                    <a:pt x="1720" y="2832"/>
                    <a:pt x="1673" y="2940"/>
                    <a:pt x="1673" y="3059"/>
                  </a:cubicBezTo>
                  <a:cubicBezTo>
                    <a:pt x="1673" y="3182"/>
                    <a:pt x="1723" y="3293"/>
                    <a:pt x="1804" y="3374"/>
                  </a:cubicBezTo>
                  <a:cubicBezTo>
                    <a:pt x="1838" y="3408"/>
                    <a:pt x="1878" y="3436"/>
                    <a:pt x="1921" y="3458"/>
                  </a:cubicBezTo>
                  <a:cubicBezTo>
                    <a:pt x="1920" y="3426"/>
                    <a:pt x="1919" y="3393"/>
                    <a:pt x="1919" y="3360"/>
                  </a:cubicBezTo>
                  <a:lnTo>
                    <a:pt x="1919" y="2746"/>
                  </a:lnTo>
                  <a:close/>
                  <a:moveTo>
                    <a:pt x="7638" y="10186"/>
                  </a:moveTo>
                  <a:lnTo>
                    <a:pt x="8885" y="10186"/>
                  </a:lnTo>
                  <a:lnTo>
                    <a:pt x="8885" y="8869"/>
                  </a:lnTo>
                  <a:cubicBezTo>
                    <a:pt x="8885" y="8767"/>
                    <a:pt x="8802" y="8684"/>
                    <a:pt x="8700" y="8684"/>
                  </a:cubicBezTo>
                  <a:lnTo>
                    <a:pt x="7823" y="8684"/>
                  </a:lnTo>
                  <a:cubicBezTo>
                    <a:pt x="7721" y="8684"/>
                    <a:pt x="7638" y="8767"/>
                    <a:pt x="7638" y="8869"/>
                  </a:cubicBezTo>
                  <a:lnTo>
                    <a:pt x="7638" y="10186"/>
                  </a:lnTo>
                  <a:close/>
                </a:path>
              </a:pathLst>
            </a:custGeom>
            <a:solidFill>
              <a:srgbClr val="4794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5EF19DBC-41F6-432D-B8B7-D88276351CE7}"/>
                </a:ext>
              </a:extLst>
            </p:cNvPr>
            <p:cNvCxnSpPr>
              <a:cxnSpLocks/>
            </p:cNvCxnSpPr>
            <p:nvPr/>
          </p:nvCxnSpPr>
          <p:spPr>
            <a:xfrm>
              <a:off x="2224476" y="1906061"/>
              <a:ext cx="0" cy="1664787"/>
            </a:xfrm>
            <a:prstGeom prst="line">
              <a:avLst/>
            </a:prstGeom>
            <a:ln w="38100">
              <a:solidFill>
                <a:srgbClr val="008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Объект 2">
              <a:extLst>
                <a:ext uri="{FF2B5EF4-FFF2-40B4-BE49-F238E27FC236}">
                  <a16:creationId xmlns:a16="http://schemas.microsoft.com/office/drawing/2014/main" id="{72461FF3-B5C6-4F99-8683-C96EDFAF6E5C}"/>
                </a:ext>
              </a:extLst>
            </p:cNvPr>
            <p:cNvSpPr txBox="1">
              <a:spLocks/>
            </p:cNvSpPr>
            <p:nvPr/>
          </p:nvSpPr>
          <p:spPr>
            <a:xfrm>
              <a:off x="2328398" y="1906061"/>
              <a:ext cx="3815511" cy="16647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buClr>
                  <a:srgbClr val="4CA2A6"/>
                </a:buClr>
                <a:buSzPct val="135000"/>
                <a:buFont typeface="Arial" panose="020B0604020202020204" pitchFamily="34" charset="0"/>
                <a:buNone/>
              </a:pPr>
              <a:r>
                <a:rPr lang="ru-RU" sz="1600" b="1" dirty="0">
                  <a:solidFill>
                    <a:schemeClr val="bg1"/>
                  </a:solidFill>
                  <a:latin typeface="Arial "/>
                </a:rPr>
                <a:t>Резиденты Технопарка</a:t>
              </a:r>
            </a:p>
            <a:p>
              <a:pPr marL="0" indent="0">
                <a:buClr>
                  <a:srgbClr val="4CA2A6"/>
                </a:buClr>
                <a:buSzPct val="135000"/>
                <a:buNone/>
              </a:pPr>
              <a:r>
                <a:rPr lang="ru-RU" sz="1400" dirty="0">
                  <a:solidFill>
                    <a:srgbClr val="47949E"/>
                  </a:solidFill>
                  <a:latin typeface="Arial "/>
                </a:rPr>
                <a:t>Юридическое лицо или индивидуальный предприниматель, осуществляющие инновационную деятельность</a:t>
              </a:r>
              <a:br>
                <a:rPr lang="ru-RU" sz="1400" dirty="0">
                  <a:solidFill>
                    <a:srgbClr val="47949E"/>
                  </a:solidFill>
                  <a:latin typeface="Arial "/>
                </a:rPr>
              </a:br>
              <a:r>
                <a:rPr lang="ru-RU" sz="1400" dirty="0">
                  <a:solidFill>
                    <a:srgbClr val="47949E"/>
                  </a:solidFill>
                  <a:latin typeface="Arial "/>
                </a:rPr>
                <a:t>с использованием представленного технопарком движимого и недвижимого имущества</a:t>
              </a:r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7F692B4-7B71-499B-B440-0654478C6BF6}"/>
              </a:ext>
            </a:extLst>
          </p:cNvPr>
          <p:cNvSpPr/>
          <p:nvPr/>
        </p:nvSpPr>
        <p:spPr>
          <a:xfrm>
            <a:off x="0" y="0"/>
            <a:ext cx="12192000" cy="1531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A22083B-8D17-482E-85E8-9CA20223E4D4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3A41610-57AA-47D3-90A8-9B71ED32C18B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0515F71C-82CA-4225-A5B9-55010C090BAC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chemeClr val="bg1"/>
                </a:solidFill>
                <a:latin typeface="Arial "/>
              </a:rPr>
              <a:t>Резидентство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AB85F57-3F0D-4EB7-ACC2-7B0C29C5E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44EF15D-5D48-4275-917E-0EEA198A1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FB65791-001B-40E3-B852-8E59440933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52" y="1531236"/>
            <a:ext cx="12192000" cy="5423001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879B317-324D-404A-9E6E-758BD0C88838}"/>
              </a:ext>
            </a:extLst>
          </p:cNvPr>
          <p:cNvSpPr/>
          <p:nvPr/>
        </p:nvSpPr>
        <p:spPr>
          <a:xfrm>
            <a:off x="6428" y="1514409"/>
            <a:ext cx="12303466" cy="543982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DE0EB5D-53B5-48DD-80D1-2B562F6DFE3F}"/>
              </a:ext>
            </a:extLst>
          </p:cNvPr>
          <p:cNvSpPr/>
          <p:nvPr/>
        </p:nvSpPr>
        <p:spPr>
          <a:xfrm rot="16200000">
            <a:off x="5125295" y="-117269"/>
            <a:ext cx="1928562" cy="12204855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387E99D-F965-4D8D-B06B-FC2B11DD1DCA}"/>
              </a:ext>
            </a:extLst>
          </p:cNvPr>
          <p:cNvSpPr/>
          <p:nvPr/>
        </p:nvSpPr>
        <p:spPr>
          <a:xfrm>
            <a:off x="0" y="0"/>
            <a:ext cx="12192000" cy="1531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438B5B8-3D61-491F-BDDC-C569B44E02EB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53E66A1-929D-4FD8-B3F6-A32DFC5A73DB}"/>
              </a:ext>
            </a:extLst>
          </p:cNvPr>
          <p:cNvSpPr/>
          <p:nvPr/>
        </p:nvSpPr>
        <p:spPr>
          <a:xfrm flipV="1">
            <a:off x="2018662" y="1251953"/>
            <a:ext cx="10173337" cy="457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D681F43E-775A-4F19-A94E-540AEA219E84}"/>
              </a:ext>
            </a:extLst>
          </p:cNvPr>
          <p:cNvSpPr txBox="1">
            <a:spLocks/>
          </p:cNvSpPr>
          <p:nvPr/>
        </p:nvSpPr>
        <p:spPr>
          <a:xfrm>
            <a:off x="2018663" y="278616"/>
            <a:ext cx="9986145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Производственно-технологическое оснащение технопарка Белорусского национального технического университета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304094-11C0-465A-92FD-256CB1D34EB5}"/>
              </a:ext>
            </a:extLst>
          </p:cNvPr>
          <p:cNvGrpSpPr/>
          <p:nvPr/>
        </p:nvGrpSpPr>
        <p:grpSpPr>
          <a:xfrm>
            <a:off x="6235638" y="1685833"/>
            <a:ext cx="5573452" cy="4918346"/>
            <a:chOff x="6235638" y="1685833"/>
            <a:chExt cx="5573452" cy="4918346"/>
          </a:xfrm>
        </p:grpSpPr>
        <p:sp>
          <p:nvSpPr>
            <p:cNvPr id="39" name="Объект 2">
              <a:extLst>
                <a:ext uri="{FF2B5EF4-FFF2-40B4-BE49-F238E27FC236}">
                  <a16:creationId xmlns:a16="http://schemas.microsoft.com/office/drawing/2014/main" id="{7203FADE-502E-4908-BB96-8129E98D0F11}"/>
                </a:ext>
              </a:extLst>
            </p:cNvPr>
            <p:cNvSpPr txBox="1">
              <a:spLocks/>
            </p:cNvSpPr>
            <p:nvPr/>
          </p:nvSpPr>
          <p:spPr>
            <a:xfrm>
              <a:off x="8929090" y="2279233"/>
              <a:ext cx="2880000" cy="43249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Оборудование для тестирования качества посадки стента</a:t>
              </a:r>
              <a:b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баллон системы доставки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Автоматический контроль геометрических параметров</a:t>
              </a:r>
              <a:b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механических дефектов сердечно-сосудистых имплантов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Оборудование для проведения испытаний систем доставки</a:t>
              </a:r>
              <a:b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установленными на них имплантами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Оборудование для тестирования образцов имплантов</a:t>
              </a:r>
              <a:b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радиальную жесткость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Оборудование для формирования и контроля баллона систем доставки матричных </a:t>
              </a:r>
              <a:r>
                <a:rPr lang="ru-RU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стентов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Универсальный комплекс оборудования для динамических</a:t>
              </a:r>
              <a:b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статических испытаний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Аппаратно-программный комплекс для контроля качества сердечного клапана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Рентген-телевизионная система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Координатно-измерительная машина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12D1F17D-8AFD-4123-AFC9-2069F993379E}"/>
                </a:ext>
              </a:extLst>
            </p:cNvPr>
            <p:cNvCxnSpPr>
              <a:cxnSpLocks/>
            </p:cNvCxnSpPr>
            <p:nvPr/>
          </p:nvCxnSpPr>
          <p:spPr>
            <a:xfrm>
              <a:off x="8946863" y="2279233"/>
              <a:ext cx="0" cy="4320000"/>
            </a:xfrm>
            <a:prstGeom prst="line">
              <a:avLst/>
            </a:prstGeom>
            <a:ln w="38100">
              <a:solidFill>
                <a:srgbClr val="4794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8FDD11FA-76EC-4ABB-902C-E92F94FFB7AF}"/>
                </a:ext>
              </a:extLst>
            </p:cNvPr>
            <p:cNvGrpSpPr/>
            <p:nvPr/>
          </p:nvGrpSpPr>
          <p:grpSpPr>
            <a:xfrm>
              <a:off x="6237661" y="1685833"/>
              <a:ext cx="5571429" cy="469911"/>
              <a:chOff x="13316779" y="1777976"/>
              <a:chExt cx="5571429" cy="469911"/>
            </a:xfrm>
          </p:grpSpPr>
          <p:sp>
            <p:nvSpPr>
              <p:cNvPr id="53" name="Объект 2">
                <a:extLst>
                  <a:ext uri="{FF2B5EF4-FFF2-40B4-BE49-F238E27FC236}">
                    <a16:creationId xmlns:a16="http://schemas.microsoft.com/office/drawing/2014/main" id="{09162348-FECE-46C3-89F9-B3F5BE2929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16779" y="1777976"/>
                <a:ext cx="5571429" cy="469911"/>
              </a:xfrm>
              <a:prstGeom prst="rect">
                <a:avLst/>
              </a:prstGeom>
              <a:solidFill>
                <a:srgbClr val="47949E"/>
              </a:solidFill>
            </p:spPr>
            <p:txBody>
              <a:bodyPr vert="horz" lIns="91440" tIns="45720" rIns="91440" bIns="45720" numCol="1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endParaRPr lang="ru-RU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Объект 2">
                <a:extLst>
                  <a:ext uri="{FF2B5EF4-FFF2-40B4-BE49-F238E27FC236}">
                    <a16:creationId xmlns:a16="http://schemas.microsoft.com/office/drawing/2014/main" id="{E591CDE3-AF19-444B-BB8F-97937D8108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16779" y="1870119"/>
                <a:ext cx="5571429" cy="28562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numCol="1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ru-RU" sz="1400" dirty="0">
                    <a:latin typeface="Arial" panose="020B0604020202020204" pitchFamily="34" charset="0"/>
                  </a:rPr>
                  <a:t>Уникальное испытательное оборудование:</a:t>
                </a:r>
              </a:p>
            </p:txBody>
          </p:sp>
        </p:grp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061F29A-BC5B-49B8-9370-1844AAEB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242066" y="2395211"/>
              <a:ext cx="1620000" cy="10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02E78A0C-CC20-4790-A625-C83C62572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6663" y="3163953"/>
              <a:ext cx="1617977" cy="1080000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6636C375-5A38-4B66-A22F-308A48872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7661" y="3861837"/>
              <a:ext cx="1617977" cy="1080000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1063809D-8FEB-4B0D-A25D-ECC94C04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7516" y="4705109"/>
              <a:ext cx="1602003" cy="10800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E0BA1AC7-50F1-445E-B230-38FE94588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5638" y="5468800"/>
              <a:ext cx="1620000" cy="1080000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AF64D5-5D58-4B5E-B7CF-1CE584DEAC68}"/>
              </a:ext>
            </a:extLst>
          </p:cNvPr>
          <p:cNvGrpSpPr/>
          <p:nvPr/>
        </p:nvGrpSpPr>
        <p:grpSpPr>
          <a:xfrm>
            <a:off x="377001" y="1686763"/>
            <a:ext cx="5577339" cy="4917416"/>
            <a:chOff x="377001" y="1686763"/>
            <a:chExt cx="5577339" cy="4917416"/>
          </a:xfrm>
        </p:grpSpPr>
        <p:sp>
          <p:nvSpPr>
            <p:cNvPr id="43" name="Объект 2">
              <a:extLst>
                <a:ext uri="{FF2B5EF4-FFF2-40B4-BE49-F238E27FC236}">
                  <a16:creationId xmlns:a16="http://schemas.microsoft.com/office/drawing/2014/main" id="{7231BA52-47F0-412E-AD5D-4477FB1806A9}"/>
                </a:ext>
              </a:extLst>
            </p:cNvPr>
            <p:cNvSpPr txBox="1">
              <a:spLocks/>
            </p:cNvSpPr>
            <p:nvPr/>
          </p:nvSpPr>
          <p:spPr>
            <a:xfrm>
              <a:off x="3074340" y="2279233"/>
              <a:ext cx="2880000" cy="43249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Термостат с </a:t>
              </a:r>
              <a:r>
                <a:rPr lang="ru-RU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флюидизированной</a:t>
              </a: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средой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Установка для лазерной резки прецизионных изделий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Токарный автомат продольного точения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Жаккардовый ткацкий челночный станок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Лазерная установка для контактной микросварки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Фрезерный обрабатывающий центр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Плетельная машина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Фотореалистичная скоростная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3D печать</a:t>
              </a:r>
            </a:p>
            <a:p>
              <a:pPr>
                <a:lnSpc>
                  <a:spcPct val="70000"/>
                </a:lnSpc>
                <a:buSzPct val="135000"/>
                <a:buFont typeface="Courier New" panose="02070309020205020404" pitchFamily="49" charset="0"/>
                <a:buChar char="o"/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Плетельный комплекс</a:t>
              </a:r>
            </a:p>
          </p:txBody>
        </p: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BA6697CF-7D38-42B8-AAC5-F9FCB9AFF622}"/>
                </a:ext>
              </a:extLst>
            </p:cNvPr>
            <p:cNvCxnSpPr>
              <a:cxnSpLocks/>
            </p:cNvCxnSpPr>
            <p:nvPr/>
          </p:nvCxnSpPr>
          <p:spPr>
            <a:xfrm>
              <a:off x="3092115" y="2279233"/>
              <a:ext cx="0" cy="4320000"/>
            </a:xfrm>
            <a:prstGeom prst="line">
              <a:avLst/>
            </a:prstGeom>
            <a:ln w="38100">
              <a:solidFill>
                <a:srgbClr val="4794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A3D4906-7CF3-4716-BF52-D89C7AFBE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001" y="2395211"/>
              <a:ext cx="1620000" cy="1080000"/>
            </a:xfrm>
            <a:prstGeom prst="rect">
              <a:avLst/>
            </a:prstGeom>
            <a:effectLst/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593FAED-9B5B-4BC6-A7F1-C8811044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47" y="3174678"/>
              <a:ext cx="1620000" cy="1080000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CE6466E-D9A9-4E2D-AB2E-07606FC1F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429" y="3861837"/>
              <a:ext cx="1620000" cy="1080000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34B831C-C943-40AC-9385-BDA9E41CC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47" y="4706559"/>
              <a:ext cx="1620000" cy="10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B0132C5-19B6-4B9C-8062-14EE6F713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202" y="5486145"/>
              <a:ext cx="1634461" cy="1080000"/>
            </a:xfrm>
            <a:prstGeom prst="rect">
              <a:avLst/>
            </a:prstGeom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D1ACD877-4852-4897-BAAD-3AC59F1B1D0E}"/>
                </a:ext>
              </a:extLst>
            </p:cNvPr>
            <p:cNvGrpSpPr/>
            <p:nvPr/>
          </p:nvGrpSpPr>
          <p:grpSpPr>
            <a:xfrm>
              <a:off x="377001" y="1686763"/>
              <a:ext cx="5571429" cy="469911"/>
              <a:chOff x="13316779" y="1777976"/>
              <a:chExt cx="5571429" cy="469911"/>
            </a:xfrm>
          </p:grpSpPr>
          <p:sp>
            <p:nvSpPr>
              <p:cNvPr id="29" name="Объект 2">
                <a:extLst>
                  <a:ext uri="{FF2B5EF4-FFF2-40B4-BE49-F238E27FC236}">
                    <a16:creationId xmlns:a16="http://schemas.microsoft.com/office/drawing/2014/main" id="{7D139B17-8FAC-484D-9B0D-D35813CA78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16779" y="1777976"/>
                <a:ext cx="5571429" cy="469911"/>
              </a:xfrm>
              <a:prstGeom prst="rect">
                <a:avLst/>
              </a:prstGeom>
              <a:solidFill>
                <a:srgbClr val="47949E"/>
              </a:solidFill>
            </p:spPr>
            <p:txBody>
              <a:bodyPr vert="horz" lIns="91440" tIns="45720" rIns="91440" bIns="45720" numCol="1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endParaRPr lang="ru-RU" sz="14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Объект 2">
                <a:extLst>
                  <a:ext uri="{FF2B5EF4-FFF2-40B4-BE49-F238E27FC236}">
                    <a16:creationId xmlns:a16="http://schemas.microsoft.com/office/drawing/2014/main" id="{B9871AB7-0A0C-4A8E-BE75-0A2E0B03C2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16779" y="1870119"/>
                <a:ext cx="5571429" cy="28562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numCol="1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ru-RU" sz="1400" dirty="0">
                    <a:latin typeface="Arial" panose="020B0604020202020204" pitchFamily="34" charset="0"/>
                  </a:rPr>
                  <a:t>Современное технологическое оборудование:</a:t>
                </a:r>
              </a:p>
            </p:txBody>
          </p:sp>
        </p:grp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8208D1F-A9A8-4DDD-8849-BBC9F290E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0756FB8-67F8-472C-A876-ED23A5C77A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9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5733C3-92B5-4B21-846A-38886962D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692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249445-9F44-4017-B7B7-EB43197B415D}"/>
              </a:ext>
            </a:extLst>
          </p:cNvPr>
          <p:cNvSpPr/>
          <p:nvPr/>
        </p:nvSpPr>
        <p:spPr>
          <a:xfrm rot="16200000" flipH="1">
            <a:off x="3349145" y="-1984856"/>
            <a:ext cx="5493712" cy="1219200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345CCB-F851-4A6C-8BA3-84A2334E5DCD}"/>
              </a:ext>
            </a:extLst>
          </p:cNvPr>
          <p:cNvSpPr/>
          <p:nvPr/>
        </p:nvSpPr>
        <p:spPr>
          <a:xfrm rot="16200000">
            <a:off x="4207703" y="-1126299"/>
            <a:ext cx="3776596" cy="12192000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A3CB3A4-EE79-485F-8521-AE2469DECCB1}"/>
              </a:ext>
            </a:extLst>
          </p:cNvPr>
          <p:cNvSpPr/>
          <p:nvPr/>
        </p:nvSpPr>
        <p:spPr>
          <a:xfrm>
            <a:off x="0" y="204032"/>
            <a:ext cx="12192000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D506B6-672C-490C-9086-24CACA0B31F5}"/>
              </a:ext>
            </a:extLst>
          </p:cNvPr>
          <p:cNvSpPr/>
          <p:nvPr/>
        </p:nvSpPr>
        <p:spPr>
          <a:xfrm flipV="1">
            <a:off x="2372309" y="1229873"/>
            <a:ext cx="9828000" cy="68619"/>
          </a:xfrm>
          <a:prstGeom prst="rect">
            <a:avLst/>
          </a:prstGeom>
          <a:solidFill>
            <a:srgbClr val="47949E"/>
          </a:solidFill>
          <a:ln>
            <a:solidFill>
              <a:srgbClr val="4CA2A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CA91A08-51DE-44CF-B876-7484AA180448}"/>
              </a:ext>
            </a:extLst>
          </p:cNvPr>
          <p:cNvSpPr txBox="1">
            <a:spLocks/>
          </p:cNvSpPr>
          <p:nvPr/>
        </p:nvSpPr>
        <p:spPr>
          <a:xfrm>
            <a:off x="2290965" y="28770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Интеллектуальная собственность</a:t>
            </a:r>
          </a:p>
        </p:txBody>
      </p: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id="{E5373F2D-4896-4BC4-9CB8-BF3D1D0C64F2}"/>
              </a:ext>
            </a:extLst>
          </p:cNvPr>
          <p:cNvGrpSpPr/>
          <p:nvPr/>
        </p:nvGrpSpPr>
        <p:grpSpPr>
          <a:xfrm>
            <a:off x="407989" y="4273552"/>
            <a:ext cx="11380790" cy="2247901"/>
            <a:chOff x="407989" y="4273552"/>
            <a:chExt cx="11380790" cy="2247901"/>
          </a:xfrm>
        </p:grpSpPr>
        <p:grpSp>
          <p:nvGrpSpPr>
            <p:cNvPr id="207" name="Группа 206">
              <a:extLst>
                <a:ext uri="{FF2B5EF4-FFF2-40B4-BE49-F238E27FC236}">
                  <a16:creationId xmlns:a16="http://schemas.microsoft.com/office/drawing/2014/main" id="{64B49CA1-C952-4358-A8AF-0C87B5456CC3}"/>
                </a:ext>
              </a:extLst>
            </p:cNvPr>
            <p:cNvGrpSpPr/>
            <p:nvPr/>
          </p:nvGrpSpPr>
          <p:grpSpPr>
            <a:xfrm>
              <a:off x="407989" y="4273552"/>
              <a:ext cx="6280152" cy="2232026"/>
              <a:chOff x="407989" y="4273552"/>
              <a:chExt cx="6280152" cy="2232026"/>
            </a:xfrm>
          </p:grpSpPr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34449814-0580-4D17-A7CA-9862DB66D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989" y="4741865"/>
                <a:ext cx="5549901" cy="1763713"/>
              </a:xfrm>
              <a:custGeom>
                <a:avLst/>
                <a:gdLst>
                  <a:gd name="T0" fmla="*/ 0 w 15419"/>
                  <a:gd name="T1" fmla="*/ 0 h 4897"/>
                  <a:gd name="T2" fmla="*/ 14809 w 15419"/>
                  <a:gd name="T3" fmla="*/ 0 h 4897"/>
                  <a:gd name="T4" fmla="*/ 15419 w 15419"/>
                  <a:gd name="T5" fmla="*/ 3595 h 4897"/>
                  <a:gd name="T6" fmla="*/ 14324 w 15419"/>
                  <a:gd name="T7" fmla="*/ 4897 h 4897"/>
                  <a:gd name="T8" fmla="*/ 0 w 15419"/>
                  <a:gd name="T9" fmla="*/ 4897 h 4897"/>
                  <a:gd name="T10" fmla="*/ 0 w 15419"/>
                  <a:gd name="T11" fmla="*/ 0 h 4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19" h="4897">
                    <a:moveTo>
                      <a:pt x="0" y="0"/>
                    </a:moveTo>
                    <a:lnTo>
                      <a:pt x="14809" y="0"/>
                    </a:lnTo>
                    <a:lnTo>
                      <a:pt x="15419" y="3595"/>
                    </a:lnTo>
                    <a:lnTo>
                      <a:pt x="14324" y="4897"/>
                    </a:lnTo>
                    <a:lnTo>
                      <a:pt x="0" y="48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B0B8"/>
              </a:solidFill>
              <a:ln w="36513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6E2016AE-7D4B-4641-88BD-AD5B0E1F9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727" y="4273552"/>
                <a:ext cx="4062414" cy="1763713"/>
              </a:xfrm>
              <a:custGeom>
                <a:avLst/>
                <a:gdLst>
                  <a:gd name="T0" fmla="*/ 0 w 11288"/>
                  <a:gd name="T1" fmla="*/ 0 h 4897"/>
                  <a:gd name="T2" fmla="*/ 9282 w 11288"/>
                  <a:gd name="T3" fmla="*/ 0 h 4897"/>
                  <a:gd name="T4" fmla="*/ 9286 w 11288"/>
                  <a:gd name="T5" fmla="*/ 0 h 4897"/>
                  <a:gd name="T6" fmla="*/ 11288 w 11288"/>
                  <a:gd name="T7" fmla="*/ 2455 h 4897"/>
                  <a:gd name="T8" fmla="*/ 9258 w 11288"/>
                  <a:gd name="T9" fmla="*/ 4897 h 4897"/>
                  <a:gd name="T10" fmla="*/ 8616 w 11288"/>
                  <a:gd name="T11" fmla="*/ 4897 h 4897"/>
                  <a:gd name="T12" fmla="*/ 0 w 11288"/>
                  <a:gd name="T13" fmla="*/ 4897 h 4897"/>
                  <a:gd name="T14" fmla="*/ 0 w 11288"/>
                  <a:gd name="T15" fmla="*/ 0 h 4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88" h="4897">
                    <a:moveTo>
                      <a:pt x="0" y="0"/>
                    </a:moveTo>
                    <a:lnTo>
                      <a:pt x="9282" y="0"/>
                    </a:lnTo>
                    <a:lnTo>
                      <a:pt x="9286" y="0"/>
                    </a:lnTo>
                    <a:lnTo>
                      <a:pt x="11288" y="2455"/>
                    </a:lnTo>
                    <a:lnTo>
                      <a:pt x="9258" y="4897"/>
                    </a:lnTo>
                    <a:lnTo>
                      <a:pt x="8616" y="4897"/>
                    </a:lnTo>
                    <a:lnTo>
                      <a:pt x="0" y="48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B0B8"/>
              </a:solidFill>
              <a:ln w="36513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59C0EE09-C49D-4A24-BA2C-4258B3464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4" y="4273552"/>
                <a:ext cx="3427413" cy="1763713"/>
              </a:xfrm>
              <a:custGeom>
                <a:avLst/>
                <a:gdLst>
                  <a:gd name="T0" fmla="*/ 0 w 9524"/>
                  <a:gd name="T1" fmla="*/ 0 h 4897"/>
                  <a:gd name="T2" fmla="*/ 7937 w 9524"/>
                  <a:gd name="T3" fmla="*/ 0 h 4897"/>
                  <a:gd name="T4" fmla="*/ 9524 w 9524"/>
                  <a:gd name="T5" fmla="*/ 2478 h 4897"/>
                  <a:gd name="T6" fmla="*/ 7937 w 9524"/>
                  <a:gd name="T7" fmla="*/ 4897 h 4897"/>
                  <a:gd name="T8" fmla="*/ 0 w 9524"/>
                  <a:gd name="T9" fmla="*/ 4897 h 4897"/>
                  <a:gd name="T10" fmla="*/ 0 w 9524"/>
                  <a:gd name="T11" fmla="*/ 0 h 4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24" h="4897">
                    <a:moveTo>
                      <a:pt x="0" y="0"/>
                    </a:moveTo>
                    <a:lnTo>
                      <a:pt x="7937" y="0"/>
                    </a:lnTo>
                    <a:lnTo>
                      <a:pt x="9524" y="2478"/>
                    </a:lnTo>
                    <a:lnTo>
                      <a:pt x="7937" y="4897"/>
                    </a:lnTo>
                    <a:lnTo>
                      <a:pt x="0" y="48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B0B8"/>
              </a:solidFill>
              <a:ln w="36513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D18C651A-1A71-40BE-A4FE-5303679A5771}"/>
                  </a:ext>
                </a:extLst>
              </p:cNvPr>
              <p:cNvSpPr txBox="1"/>
              <p:nvPr/>
            </p:nvSpPr>
            <p:spPr>
              <a:xfrm>
                <a:off x="891581" y="4576218"/>
                <a:ext cx="1945203" cy="1158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7700" b="1" dirty="0">
                    <a:latin typeface="Arial "/>
                  </a:rPr>
                  <a:t>ISO </a:t>
                </a:r>
                <a:endParaRPr lang="ru-RU" sz="7700" b="1" dirty="0">
                  <a:latin typeface="Arial 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76DBC9EB-999F-4762-B8AC-AAA8046CDBB7}"/>
                  </a:ext>
                </a:extLst>
              </p:cNvPr>
              <p:cNvSpPr txBox="1"/>
              <p:nvPr/>
            </p:nvSpPr>
            <p:spPr>
              <a:xfrm>
                <a:off x="920991" y="5493712"/>
                <a:ext cx="1839442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400" b="1" dirty="0">
                    <a:latin typeface="Arial "/>
                  </a:rPr>
                  <a:t>13485-2016</a:t>
                </a:r>
                <a:endParaRPr lang="ru-RU" sz="2400" b="1" dirty="0">
                  <a:latin typeface="Arial "/>
                </a:endParaRP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08DF0107-8197-462B-88AD-AD1DEE08D89E}"/>
                  </a:ext>
                </a:extLst>
              </p:cNvPr>
              <p:cNvSpPr txBox="1"/>
              <p:nvPr/>
            </p:nvSpPr>
            <p:spPr>
              <a:xfrm>
                <a:off x="3970273" y="4576218"/>
                <a:ext cx="1945203" cy="1158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7700" b="1" dirty="0">
                    <a:latin typeface="Arial "/>
                  </a:rPr>
                  <a:t>ISO </a:t>
                </a:r>
                <a:endParaRPr lang="ru-RU" sz="7700" b="1" dirty="0">
                  <a:latin typeface="Arial "/>
                </a:endParaRP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8AACB674-BAE7-4828-9552-08720BAA855D}"/>
                  </a:ext>
                </a:extLst>
              </p:cNvPr>
              <p:cNvSpPr txBox="1"/>
              <p:nvPr/>
            </p:nvSpPr>
            <p:spPr>
              <a:xfrm>
                <a:off x="3999683" y="5493712"/>
                <a:ext cx="1839442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400" b="1" dirty="0">
                    <a:latin typeface="Arial "/>
                  </a:rPr>
                  <a:t>9001-2015</a:t>
                </a:r>
                <a:endParaRPr lang="ru-RU" sz="2400" b="1" dirty="0">
                  <a:latin typeface="Arial 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749EC345-953D-46B9-A2CB-A75BAC5825BE}"/>
                  </a:ext>
                </a:extLst>
              </p:cNvPr>
              <p:cNvSpPr txBox="1"/>
              <p:nvPr/>
            </p:nvSpPr>
            <p:spPr>
              <a:xfrm>
                <a:off x="571500" y="6041861"/>
                <a:ext cx="4490245" cy="452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300" b="1" dirty="0">
                    <a:latin typeface="Arial "/>
                  </a:rPr>
                  <a:t>Сертификаты соответствия требованиям</a:t>
                </a:r>
                <a:br>
                  <a:rPr lang="ru-RU" sz="1300" b="1" dirty="0">
                    <a:latin typeface="Arial "/>
                  </a:rPr>
                </a:br>
                <a:r>
                  <a:rPr lang="ru-RU" sz="1300" b="1" dirty="0">
                    <a:latin typeface="Arial "/>
                  </a:rPr>
                  <a:t>международной системы менеджмента качества </a:t>
                </a:r>
              </a:p>
            </p:txBody>
          </p:sp>
        </p:grpSp>
        <p:grpSp>
          <p:nvGrpSpPr>
            <p:cNvPr id="208" name="Группа 207">
              <a:extLst>
                <a:ext uri="{FF2B5EF4-FFF2-40B4-BE49-F238E27FC236}">
                  <a16:creationId xmlns:a16="http://schemas.microsoft.com/office/drawing/2014/main" id="{11813032-C38B-4384-9319-784ACE0F0D96}"/>
                </a:ext>
              </a:extLst>
            </p:cNvPr>
            <p:cNvGrpSpPr/>
            <p:nvPr/>
          </p:nvGrpSpPr>
          <p:grpSpPr>
            <a:xfrm>
              <a:off x="5810252" y="4273552"/>
              <a:ext cx="5978527" cy="2247901"/>
              <a:chOff x="5810252" y="4273552"/>
              <a:chExt cx="5978527" cy="2247901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435E98BA-840F-4ED3-BA1A-586C8B6ED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0252" y="4741865"/>
                <a:ext cx="5618164" cy="1779588"/>
              </a:xfrm>
              <a:custGeom>
                <a:avLst/>
                <a:gdLst>
                  <a:gd name="T0" fmla="*/ 4034 w 15610"/>
                  <a:gd name="T1" fmla="*/ 0 h 4939"/>
                  <a:gd name="T2" fmla="*/ 13794 w 15610"/>
                  <a:gd name="T3" fmla="*/ 42 h 4939"/>
                  <a:gd name="T4" fmla="*/ 15610 w 15610"/>
                  <a:gd name="T5" fmla="*/ 2520 h 4939"/>
                  <a:gd name="T6" fmla="*/ 13794 w 15610"/>
                  <a:gd name="T7" fmla="*/ 4939 h 4939"/>
                  <a:gd name="T8" fmla="*/ 0 w 15610"/>
                  <a:gd name="T9" fmla="*/ 4897 h 4939"/>
                  <a:gd name="T10" fmla="*/ 4034 w 15610"/>
                  <a:gd name="T11" fmla="*/ 0 h 4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10" h="4939">
                    <a:moveTo>
                      <a:pt x="4034" y="0"/>
                    </a:moveTo>
                    <a:lnTo>
                      <a:pt x="13794" y="42"/>
                    </a:lnTo>
                    <a:lnTo>
                      <a:pt x="15610" y="2520"/>
                    </a:lnTo>
                    <a:lnTo>
                      <a:pt x="13794" y="4939"/>
                    </a:lnTo>
                    <a:lnTo>
                      <a:pt x="0" y="4897"/>
                    </a:lnTo>
                    <a:lnTo>
                      <a:pt x="4034" y="0"/>
                    </a:lnTo>
                    <a:close/>
                  </a:path>
                </a:pathLst>
              </a:custGeom>
              <a:solidFill>
                <a:srgbClr val="780AA9"/>
              </a:solidFill>
              <a:ln w="36513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7D27A7AB-FE78-414B-8835-B06D3A16F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8765" y="4273552"/>
                <a:ext cx="3910014" cy="1763713"/>
              </a:xfrm>
              <a:custGeom>
                <a:avLst/>
                <a:gdLst>
                  <a:gd name="T0" fmla="*/ 0 w 10864"/>
                  <a:gd name="T1" fmla="*/ 0 h 4897"/>
                  <a:gd name="T2" fmla="*/ 9054 w 10864"/>
                  <a:gd name="T3" fmla="*/ 0 h 4897"/>
                  <a:gd name="T4" fmla="*/ 10864 w 10864"/>
                  <a:gd name="T5" fmla="*/ 2478 h 4897"/>
                  <a:gd name="T6" fmla="*/ 9054 w 10864"/>
                  <a:gd name="T7" fmla="*/ 4897 h 4897"/>
                  <a:gd name="T8" fmla="*/ 0 w 10864"/>
                  <a:gd name="T9" fmla="*/ 4897 h 4897"/>
                  <a:gd name="T10" fmla="*/ 0 w 10864"/>
                  <a:gd name="T11" fmla="*/ 0 h 4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64" h="4897">
                    <a:moveTo>
                      <a:pt x="0" y="0"/>
                    </a:moveTo>
                    <a:lnTo>
                      <a:pt x="9054" y="0"/>
                    </a:lnTo>
                    <a:lnTo>
                      <a:pt x="10864" y="2478"/>
                    </a:lnTo>
                    <a:lnTo>
                      <a:pt x="9054" y="4897"/>
                    </a:lnTo>
                    <a:lnTo>
                      <a:pt x="0" y="48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80AA9"/>
              </a:solidFill>
              <a:ln w="36513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D06F848-78A7-4E2D-89E6-0644803A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7603" y="4273552"/>
                <a:ext cx="2914651" cy="1763713"/>
              </a:xfrm>
              <a:custGeom>
                <a:avLst/>
                <a:gdLst>
                  <a:gd name="T0" fmla="*/ 23 w 8102"/>
                  <a:gd name="T1" fmla="*/ 0 h 4897"/>
                  <a:gd name="T2" fmla="*/ 6292 w 8102"/>
                  <a:gd name="T3" fmla="*/ 0 h 4897"/>
                  <a:gd name="T4" fmla="*/ 8102 w 8102"/>
                  <a:gd name="T5" fmla="*/ 2478 h 4897"/>
                  <a:gd name="T6" fmla="*/ 6292 w 8102"/>
                  <a:gd name="T7" fmla="*/ 4897 h 4897"/>
                  <a:gd name="T8" fmla="*/ 0 w 8102"/>
                  <a:gd name="T9" fmla="*/ 4897 h 4897"/>
                  <a:gd name="T10" fmla="*/ 2028 w 8102"/>
                  <a:gd name="T11" fmla="*/ 2457 h 4897"/>
                  <a:gd name="T12" fmla="*/ 23 w 8102"/>
                  <a:gd name="T13" fmla="*/ 0 h 4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02" h="4897">
                    <a:moveTo>
                      <a:pt x="23" y="0"/>
                    </a:moveTo>
                    <a:lnTo>
                      <a:pt x="6292" y="0"/>
                    </a:lnTo>
                    <a:lnTo>
                      <a:pt x="8102" y="2478"/>
                    </a:lnTo>
                    <a:lnTo>
                      <a:pt x="6292" y="4897"/>
                    </a:lnTo>
                    <a:lnTo>
                      <a:pt x="0" y="4897"/>
                    </a:lnTo>
                    <a:lnTo>
                      <a:pt x="2028" y="245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780AA9"/>
              </a:solidFill>
              <a:ln w="36513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E2C7A8FD-E549-49AC-9ECC-E8A414BA8D06}"/>
                  </a:ext>
                </a:extLst>
              </p:cNvPr>
              <p:cNvSpPr txBox="1"/>
              <p:nvPr/>
            </p:nvSpPr>
            <p:spPr>
              <a:xfrm>
                <a:off x="7234375" y="4464053"/>
                <a:ext cx="10766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6000" b="1" dirty="0" smtClean="0">
                    <a:latin typeface="Arial "/>
                  </a:rPr>
                  <a:t>12</a:t>
                </a:r>
                <a:endParaRPr lang="ru-RU" sz="6000" b="1" dirty="0">
                  <a:latin typeface="Arial "/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7F9632F-F390-4003-BA95-8241CBCFCA27}"/>
                  </a:ext>
                </a:extLst>
              </p:cNvPr>
              <p:cNvSpPr txBox="1"/>
              <p:nvPr/>
            </p:nvSpPr>
            <p:spPr>
              <a:xfrm>
                <a:off x="6876900" y="5236121"/>
                <a:ext cx="1596942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свидетельств Республики Беларусь на товарные знаки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E89CBEAD-3760-430C-9A74-9961AC95D399}"/>
                  </a:ext>
                </a:extLst>
              </p:cNvPr>
              <p:cNvSpPr txBox="1"/>
              <p:nvPr/>
            </p:nvSpPr>
            <p:spPr>
              <a:xfrm>
                <a:off x="9607762" y="4464053"/>
                <a:ext cx="10766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6000" b="1" dirty="0">
                    <a:latin typeface="Arial "/>
                  </a:rPr>
                  <a:t>13</a:t>
                </a: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86E40CBD-438A-4269-82D2-3F3EFB43AE54}"/>
                  </a:ext>
                </a:extLst>
              </p:cNvPr>
              <p:cNvSpPr txBox="1"/>
              <p:nvPr/>
            </p:nvSpPr>
            <p:spPr>
              <a:xfrm>
                <a:off x="8969959" y="5236121"/>
                <a:ext cx="2344974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регистрационных удостоверений Министерства здравоохранения Республики Беларусь, разрешающих производство изделий медицинской техники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0D530740-6321-414D-A8AA-8FFB280F07D7}"/>
                  </a:ext>
                </a:extLst>
              </p:cNvPr>
              <p:cNvSpPr txBox="1"/>
              <p:nvPr/>
            </p:nvSpPr>
            <p:spPr>
              <a:xfrm>
                <a:off x="6148482" y="6129812"/>
                <a:ext cx="5211671" cy="272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300" b="1" dirty="0">
                    <a:latin typeface="Arial "/>
                  </a:rPr>
                  <a:t>Свидетельства и регистрационные удостоверения</a:t>
                </a:r>
              </a:p>
            </p:txBody>
          </p:sp>
        </p:grpSp>
      </p:grp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AA3BA11D-0151-46F7-8BA2-708F5E12A7DF}"/>
              </a:ext>
            </a:extLst>
          </p:cNvPr>
          <p:cNvGrpSpPr/>
          <p:nvPr/>
        </p:nvGrpSpPr>
        <p:grpSpPr>
          <a:xfrm>
            <a:off x="417514" y="1651255"/>
            <a:ext cx="11392363" cy="2365517"/>
            <a:chOff x="417514" y="1651255"/>
            <a:chExt cx="11392363" cy="2365517"/>
          </a:xfrm>
        </p:grpSpPr>
        <p:grpSp>
          <p:nvGrpSpPr>
            <p:cNvPr id="209" name="Группа 208">
              <a:extLst>
                <a:ext uri="{FF2B5EF4-FFF2-40B4-BE49-F238E27FC236}">
                  <a16:creationId xmlns:a16="http://schemas.microsoft.com/office/drawing/2014/main" id="{C61A7309-B9AE-42E3-B4D3-7B91C0A773AD}"/>
                </a:ext>
              </a:extLst>
            </p:cNvPr>
            <p:cNvGrpSpPr/>
            <p:nvPr/>
          </p:nvGrpSpPr>
          <p:grpSpPr>
            <a:xfrm>
              <a:off x="417514" y="2232027"/>
              <a:ext cx="10374315" cy="1784745"/>
              <a:chOff x="417514" y="2232027"/>
              <a:chExt cx="10374315" cy="1784745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3051512-A7C7-4C60-BDC6-2A5E3B141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4" y="2232027"/>
                <a:ext cx="10374315" cy="1763713"/>
              </a:xfrm>
              <a:custGeom>
                <a:avLst/>
                <a:gdLst>
                  <a:gd name="T0" fmla="*/ 0 w 28824"/>
                  <a:gd name="T1" fmla="*/ 0 h 4897"/>
                  <a:gd name="T2" fmla="*/ 26428 w 28824"/>
                  <a:gd name="T3" fmla="*/ 0 h 4897"/>
                  <a:gd name="T4" fmla="*/ 28824 w 28824"/>
                  <a:gd name="T5" fmla="*/ 2599 h 4897"/>
                  <a:gd name="T6" fmla="*/ 27177 w 28824"/>
                  <a:gd name="T7" fmla="*/ 4897 h 4897"/>
                  <a:gd name="T8" fmla="*/ 0 w 28824"/>
                  <a:gd name="T9" fmla="*/ 4897 h 4897"/>
                  <a:gd name="T10" fmla="*/ 0 w 28824"/>
                  <a:gd name="T11" fmla="*/ 0 h 4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24" h="4897">
                    <a:moveTo>
                      <a:pt x="0" y="0"/>
                    </a:moveTo>
                    <a:lnTo>
                      <a:pt x="26428" y="0"/>
                    </a:lnTo>
                    <a:lnTo>
                      <a:pt x="28824" y="2599"/>
                    </a:lnTo>
                    <a:lnTo>
                      <a:pt x="27177" y="4897"/>
                    </a:lnTo>
                    <a:lnTo>
                      <a:pt x="0" y="48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B8E"/>
              </a:solidFill>
              <a:ln w="17463" cap="flat">
                <a:solidFill>
                  <a:srgbClr val="FEFEFE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849177C0-3A22-4937-A046-ABCE21C40B54}"/>
                  </a:ext>
                </a:extLst>
              </p:cNvPr>
              <p:cNvSpPr txBox="1"/>
              <p:nvPr/>
            </p:nvSpPr>
            <p:spPr>
              <a:xfrm>
                <a:off x="571500" y="3384291"/>
                <a:ext cx="9616501" cy="632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300" b="1" dirty="0">
                    <a:latin typeface="Arial "/>
                  </a:rPr>
                  <a:t>Патенты в области травматологии и ортопедии, сосудистой и кардиохирургии, протезирования, модификации</a:t>
                </a:r>
                <a:br>
                  <a:rPr lang="ru-RU" sz="1300" b="1" dirty="0">
                    <a:latin typeface="Arial "/>
                  </a:rPr>
                </a:br>
                <a:r>
                  <a:rPr lang="ru-RU" sz="1300" b="1" dirty="0">
                    <a:latin typeface="Arial "/>
                  </a:rPr>
                  <a:t>и высокоточной обработки поверхностей деталей, литейного производства, энергетики, робототехнических комплексов, материалов для дорожного строительства</a:t>
                </a:r>
              </a:p>
            </p:txBody>
          </p:sp>
        </p:grpSp>
        <p:grpSp>
          <p:nvGrpSpPr>
            <p:cNvPr id="211" name="Группа 210">
              <a:extLst>
                <a:ext uri="{FF2B5EF4-FFF2-40B4-BE49-F238E27FC236}">
                  <a16:creationId xmlns:a16="http://schemas.microsoft.com/office/drawing/2014/main" id="{7395B644-B927-4452-9B4D-8AFE456A1420}"/>
                </a:ext>
              </a:extLst>
            </p:cNvPr>
            <p:cNvGrpSpPr/>
            <p:nvPr/>
          </p:nvGrpSpPr>
          <p:grpSpPr>
            <a:xfrm>
              <a:off x="3068195" y="1823159"/>
              <a:ext cx="8741682" cy="1566567"/>
              <a:chOff x="3068195" y="1823159"/>
              <a:chExt cx="8741682" cy="1566567"/>
            </a:xfrm>
          </p:grpSpPr>
          <p:grpSp>
            <p:nvGrpSpPr>
              <p:cNvPr id="157" name="Группа 156">
                <a:extLst>
                  <a:ext uri="{FF2B5EF4-FFF2-40B4-BE49-F238E27FC236}">
                    <a16:creationId xmlns:a16="http://schemas.microsoft.com/office/drawing/2014/main" id="{3ACABA21-66F2-4DC6-B4AD-36718E466F4C}"/>
                  </a:ext>
                </a:extLst>
              </p:cNvPr>
              <p:cNvGrpSpPr/>
              <p:nvPr/>
            </p:nvGrpSpPr>
            <p:grpSpPr>
              <a:xfrm>
                <a:off x="3068195" y="1823159"/>
                <a:ext cx="2252687" cy="1566567"/>
                <a:chOff x="2908300" y="-2911475"/>
                <a:chExt cx="2392363" cy="1663700"/>
              </a:xfrm>
            </p:grpSpPr>
            <p:sp>
              <p:nvSpPr>
                <p:cNvPr id="173" name="Freeform 119">
                  <a:extLst>
                    <a:ext uri="{FF2B5EF4-FFF2-40B4-BE49-F238E27FC236}">
                      <a16:creationId xmlns:a16="http://schemas.microsoft.com/office/drawing/2014/main" id="{72D58101-8EC5-40EF-8471-D7B9595F86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738" y="-2873375"/>
                  <a:ext cx="2274888" cy="1587500"/>
                </a:xfrm>
                <a:custGeom>
                  <a:avLst/>
                  <a:gdLst>
                    <a:gd name="T0" fmla="*/ 0 w 6001"/>
                    <a:gd name="T1" fmla="*/ 4169 h 4169"/>
                    <a:gd name="T2" fmla="*/ 1453 w 6001"/>
                    <a:gd name="T3" fmla="*/ 2092 h 4169"/>
                    <a:gd name="T4" fmla="*/ 27 w 6001"/>
                    <a:gd name="T5" fmla="*/ 0 h 4169"/>
                    <a:gd name="T6" fmla="*/ 4574 w 6001"/>
                    <a:gd name="T7" fmla="*/ 0 h 4169"/>
                    <a:gd name="T8" fmla="*/ 6001 w 6001"/>
                    <a:gd name="T9" fmla="*/ 2092 h 4169"/>
                    <a:gd name="T10" fmla="*/ 4548 w 6001"/>
                    <a:gd name="T11" fmla="*/ 4169 h 4169"/>
                    <a:gd name="T12" fmla="*/ 0 w 6001"/>
                    <a:gd name="T13" fmla="*/ 4169 h 4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01" h="4169">
                      <a:moveTo>
                        <a:pt x="0" y="4169"/>
                      </a:moveTo>
                      <a:lnTo>
                        <a:pt x="1453" y="2092"/>
                      </a:lnTo>
                      <a:lnTo>
                        <a:pt x="27" y="0"/>
                      </a:lnTo>
                      <a:lnTo>
                        <a:pt x="4574" y="0"/>
                      </a:lnTo>
                      <a:lnTo>
                        <a:pt x="6001" y="2092"/>
                      </a:lnTo>
                      <a:lnTo>
                        <a:pt x="4548" y="4169"/>
                      </a:lnTo>
                      <a:lnTo>
                        <a:pt x="0" y="4169"/>
                      </a:lnTo>
                      <a:close/>
                    </a:path>
                  </a:pathLst>
                </a:custGeom>
                <a:solidFill>
                  <a:srgbClr val="2CBB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74" name="Freeform 120">
                  <a:extLst>
                    <a:ext uri="{FF2B5EF4-FFF2-40B4-BE49-F238E27FC236}">
                      <a16:creationId xmlns:a16="http://schemas.microsoft.com/office/drawing/2014/main" id="{A4CEE3CE-E278-4408-9420-A617297854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08300" y="-2911475"/>
                  <a:ext cx="2392363" cy="1663700"/>
                </a:xfrm>
                <a:custGeom>
                  <a:avLst/>
                  <a:gdLst>
                    <a:gd name="T0" fmla="*/ 110 w 6314"/>
                    <a:gd name="T1" fmla="*/ 4212 h 4369"/>
                    <a:gd name="T2" fmla="*/ 1524 w 6314"/>
                    <a:gd name="T3" fmla="*/ 2191 h 4369"/>
                    <a:gd name="T4" fmla="*/ 136 w 6314"/>
                    <a:gd name="T5" fmla="*/ 156 h 4369"/>
                    <a:gd name="T6" fmla="*/ 30 w 6314"/>
                    <a:gd name="T7" fmla="*/ 0 h 4369"/>
                    <a:gd name="T8" fmla="*/ 219 w 6314"/>
                    <a:gd name="T9" fmla="*/ 0 h 4369"/>
                    <a:gd name="T10" fmla="*/ 4766 w 6314"/>
                    <a:gd name="T11" fmla="*/ 0 h 4369"/>
                    <a:gd name="T12" fmla="*/ 4819 w 6314"/>
                    <a:gd name="T13" fmla="*/ 0 h 4369"/>
                    <a:gd name="T14" fmla="*/ 4849 w 6314"/>
                    <a:gd name="T15" fmla="*/ 44 h 4369"/>
                    <a:gd name="T16" fmla="*/ 6275 w 6314"/>
                    <a:gd name="T17" fmla="*/ 2136 h 4369"/>
                    <a:gd name="T18" fmla="*/ 6314 w 6314"/>
                    <a:gd name="T19" fmla="*/ 2192 h 4369"/>
                    <a:gd name="T20" fmla="*/ 6274 w 6314"/>
                    <a:gd name="T21" fmla="*/ 2249 h 4369"/>
                    <a:gd name="T22" fmla="*/ 4821 w 6314"/>
                    <a:gd name="T23" fmla="*/ 4326 h 4369"/>
                    <a:gd name="T24" fmla="*/ 4791 w 6314"/>
                    <a:gd name="T25" fmla="*/ 4369 h 4369"/>
                    <a:gd name="T26" fmla="*/ 4740 w 6314"/>
                    <a:gd name="T27" fmla="*/ 4369 h 4369"/>
                    <a:gd name="T28" fmla="*/ 192 w 6314"/>
                    <a:gd name="T29" fmla="*/ 4369 h 4369"/>
                    <a:gd name="T30" fmla="*/ 0 w 6314"/>
                    <a:gd name="T31" fmla="*/ 4369 h 4369"/>
                    <a:gd name="T32" fmla="*/ 110 w 6314"/>
                    <a:gd name="T33" fmla="*/ 4212 h 4369"/>
                    <a:gd name="T34" fmla="*/ 192 w 6314"/>
                    <a:gd name="T35" fmla="*/ 4269 h 4369"/>
                    <a:gd name="T36" fmla="*/ 1645 w 6314"/>
                    <a:gd name="T37" fmla="*/ 2192 h 4369"/>
                    <a:gd name="T38" fmla="*/ 219 w 6314"/>
                    <a:gd name="T39" fmla="*/ 100 h 4369"/>
                    <a:gd name="T40" fmla="*/ 4766 w 6314"/>
                    <a:gd name="T41" fmla="*/ 100 h 4369"/>
                    <a:gd name="T42" fmla="*/ 6193 w 6314"/>
                    <a:gd name="T43" fmla="*/ 2192 h 4369"/>
                    <a:gd name="T44" fmla="*/ 4740 w 6314"/>
                    <a:gd name="T45" fmla="*/ 4269 h 4369"/>
                    <a:gd name="T46" fmla="*/ 192 w 6314"/>
                    <a:gd name="T47" fmla="*/ 4269 h 4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314" h="4369">
                      <a:moveTo>
                        <a:pt x="110" y="4212"/>
                      </a:moveTo>
                      <a:lnTo>
                        <a:pt x="1524" y="2191"/>
                      </a:lnTo>
                      <a:lnTo>
                        <a:pt x="136" y="156"/>
                      </a:lnTo>
                      <a:lnTo>
                        <a:pt x="30" y="0"/>
                      </a:lnTo>
                      <a:lnTo>
                        <a:pt x="219" y="0"/>
                      </a:lnTo>
                      <a:lnTo>
                        <a:pt x="4766" y="0"/>
                      </a:lnTo>
                      <a:lnTo>
                        <a:pt x="4819" y="0"/>
                      </a:lnTo>
                      <a:lnTo>
                        <a:pt x="4849" y="44"/>
                      </a:lnTo>
                      <a:lnTo>
                        <a:pt x="6275" y="2136"/>
                      </a:lnTo>
                      <a:lnTo>
                        <a:pt x="6314" y="2192"/>
                      </a:lnTo>
                      <a:lnTo>
                        <a:pt x="6274" y="2249"/>
                      </a:lnTo>
                      <a:lnTo>
                        <a:pt x="4821" y="4326"/>
                      </a:lnTo>
                      <a:lnTo>
                        <a:pt x="4791" y="4369"/>
                      </a:lnTo>
                      <a:lnTo>
                        <a:pt x="4740" y="4369"/>
                      </a:lnTo>
                      <a:lnTo>
                        <a:pt x="192" y="4369"/>
                      </a:lnTo>
                      <a:lnTo>
                        <a:pt x="0" y="4369"/>
                      </a:lnTo>
                      <a:lnTo>
                        <a:pt x="110" y="4212"/>
                      </a:lnTo>
                      <a:close/>
                      <a:moveTo>
                        <a:pt x="192" y="4269"/>
                      </a:moveTo>
                      <a:lnTo>
                        <a:pt x="1645" y="2192"/>
                      </a:lnTo>
                      <a:lnTo>
                        <a:pt x="219" y="100"/>
                      </a:lnTo>
                      <a:lnTo>
                        <a:pt x="4766" y="100"/>
                      </a:lnTo>
                      <a:lnTo>
                        <a:pt x="6193" y="2192"/>
                      </a:lnTo>
                      <a:lnTo>
                        <a:pt x="4740" y="4269"/>
                      </a:lnTo>
                      <a:lnTo>
                        <a:pt x="192" y="4269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58" name="Группа 157">
                <a:extLst>
                  <a:ext uri="{FF2B5EF4-FFF2-40B4-BE49-F238E27FC236}">
                    <a16:creationId xmlns:a16="http://schemas.microsoft.com/office/drawing/2014/main" id="{C654CCA5-43A4-41DE-A6A9-7D0862533FA5}"/>
                  </a:ext>
                </a:extLst>
              </p:cNvPr>
              <p:cNvGrpSpPr/>
              <p:nvPr/>
            </p:nvGrpSpPr>
            <p:grpSpPr>
              <a:xfrm>
                <a:off x="4690070" y="1823159"/>
                <a:ext cx="2252687" cy="1566567"/>
                <a:chOff x="4630738" y="-2911475"/>
                <a:chExt cx="2392363" cy="1663700"/>
              </a:xfrm>
            </p:grpSpPr>
            <p:sp>
              <p:nvSpPr>
                <p:cNvPr id="171" name="Freeform 121">
                  <a:extLst>
                    <a:ext uri="{FF2B5EF4-FFF2-40B4-BE49-F238E27FC236}">
                      <a16:creationId xmlns:a16="http://schemas.microsoft.com/office/drawing/2014/main" id="{81F0065A-0A91-4B11-9265-E54A619F5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3763" y="-2873375"/>
                  <a:ext cx="2273300" cy="1587500"/>
                </a:xfrm>
                <a:custGeom>
                  <a:avLst/>
                  <a:gdLst>
                    <a:gd name="T0" fmla="*/ 0 w 6000"/>
                    <a:gd name="T1" fmla="*/ 4169 h 4169"/>
                    <a:gd name="T2" fmla="*/ 1453 w 6000"/>
                    <a:gd name="T3" fmla="*/ 2092 h 4169"/>
                    <a:gd name="T4" fmla="*/ 26 w 6000"/>
                    <a:gd name="T5" fmla="*/ 0 h 4169"/>
                    <a:gd name="T6" fmla="*/ 4574 w 6000"/>
                    <a:gd name="T7" fmla="*/ 0 h 4169"/>
                    <a:gd name="T8" fmla="*/ 6000 w 6000"/>
                    <a:gd name="T9" fmla="*/ 2092 h 4169"/>
                    <a:gd name="T10" fmla="*/ 4547 w 6000"/>
                    <a:gd name="T11" fmla="*/ 4169 h 4169"/>
                    <a:gd name="T12" fmla="*/ 0 w 6000"/>
                    <a:gd name="T13" fmla="*/ 4169 h 4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00" h="4169">
                      <a:moveTo>
                        <a:pt x="0" y="4169"/>
                      </a:moveTo>
                      <a:lnTo>
                        <a:pt x="1453" y="2092"/>
                      </a:lnTo>
                      <a:lnTo>
                        <a:pt x="26" y="0"/>
                      </a:lnTo>
                      <a:lnTo>
                        <a:pt x="4574" y="0"/>
                      </a:lnTo>
                      <a:lnTo>
                        <a:pt x="6000" y="2092"/>
                      </a:lnTo>
                      <a:lnTo>
                        <a:pt x="4547" y="4169"/>
                      </a:lnTo>
                      <a:lnTo>
                        <a:pt x="0" y="4169"/>
                      </a:lnTo>
                      <a:close/>
                    </a:path>
                  </a:pathLst>
                </a:custGeom>
                <a:solidFill>
                  <a:srgbClr val="21C0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72" name="Freeform 122">
                  <a:extLst>
                    <a:ext uri="{FF2B5EF4-FFF2-40B4-BE49-F238E27FC236}">
                      <a16:creationId xmlns:a16="http://schemas.microsoft.com/office/drawing/2014/main" id="{85B4FF66-7F5A-4599-AA83-36C8D90221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0738" y="-2911475"/>
                  <a:ext cx="2392363" cy="1663700"/>
                </a:xfrm>
                <a:custGeom>
                  <a:avLst/>
                  <a:gdLst>
                    <a:gd name="T0" fmla="*/ 110 w 6314"/>
                    <a:gd name="T1" fmla="*/ 4212 h 4369"/>
                    <a:gd name="T2" fmla="*/ 1524 w 6314"/>
                    <a:gd name="T3" fmla="*/ 2191 h 4369"/>
                    <a:gd name="T4" fmla="*/ 136 w 6314"/>
                    <a:gd name="T5" fmla="*/ 156 h 4369"/>
                    <a:gd name="T6" fmla="*/ 29 w 6314"/>
                    <a:gd name="T7" fmla="*/ 0 h 4369"/>
                    <a:gd name="T8" fmla="*/ 218 w 6314"/>
                    <a:gd name="T9" fmla="*/ 0 h 4369"/>
                    <a:gd name="T10" fmla="*/ 4766 w 6314"/>
                    <a:gd name="T11" fmla="*/ 0 h 4369"/>
                    <a:gd name="T12" fmla="*/ 4819 w 6314"/>
                    <a:gd name="T13" fmla="*/ 0 h 4369"/>
                    <a:gd name="T14" fmla="*/ 4848 w 6314"/>
                    <a:gd name="T15" fmla="*/ 44 h 4369"/>
                    <a:gd name="T16" fmla="*/ 6275 w 6314"/>
                    <a:gd name="T17" fmla="*/ 2136 h 4369"/>
                    <a:gd name="T18" fmla="*/ 6314 w 6314"/>
                    <a:gd name="T19" fmla="*/ 2192 h 4369"/>
                    <a:gd name="T20" fmla="*/ 6274 w 6314"/>
                    <a:gd name="T21" fmla="*/ 2249 h 4369"/>
                    <a:gd name="T22" fmla="*/ 4821 w 6314"/>
                    <a:gd name="T23" fmla="*/ 4326 h 4369"/>
                    <a:gd name="T24" fmla="*/ 4791 w 6314"/>
                    <a:gd name="T25" fmla="*/ 4369 h 4369"/>
                    <a:gd name="T26" fmla="*/ 4739 w 6314"/>
                    <a:gd name="T27" fmla="*/ 4369 h 4369"/>
                    <a:gd name="T28" fmla="*/ 192 w 6314"/>
                    <a:gd name="T29" fmla="*/ 4369 h 4369"/>
                    <a:gd name="T30" fmla="*/ 0 w 6314"/>
                    <a:gd name="T31" fmla="*/ 4369 h 4369"/>
                    <a:gd name="T32" fmla="*/ 110 w 6314"/>
                    <a:gd name="T33" fmla="*/ 4212 h 4369"/>
                    <a:gd name="T34" fmla="*/ 192 w 6314"/>
                    <a:gd name="T35" fmla="*/ 4269 h 4369"/>
                    <a:gd name="T36" fmla="*/ 1645 w 6314"/>
                    <a:gd name="T37" fmla="*/ 2192 h 4369"/>
                    <a:gd name="T38" fmla="*/ 218 w 6314"/>
                    <a:gd name="T39" fmla="*/ 100 h 4369"/>
                    <a:gd name="T40" fmla="*/ 4766 w 6314"/>
                    <a:gd name="T41" fmla="*/ 100 h 4369"/>
                    <a:gd name="T42" fmla="*/ 6192 w 6314"/>
                    <a:gd name="T43" fmla="*/ 2192 h 4369"/>
                    <a:gd name="T44" fmla="*/ 4739 w 6314"/>
                    <a:gd name="T45" fmla="*/ 4269 h 4369"/>
                    <a:gd name="T46" fmla="*/ 192 w 6314"/>
                    <a:gd name="T47" fmla="*/ 4269 h 4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314" h="4369">
                      <a:moveTo>
                        <a:pt x="110" y="4212"/>
                      </a:moveTo>
                      <a:lnTo>
                        <a:pt x="1524" y="2191"/>
                      </a:lnTo>
                      <a:lnTo>
                        <a:pt x="136" y="156"/>
                      </a:lnTo>
                      <a:lnTo>
                        <a:pt x="29" y="0"/>
                      </a:lnTo>
                      <a:lnTo>
                        <a:pt x="218" y="0"/>
                      </a:lnTo>
                      <a:lnTo>
                        <a:pt x="4766" y="0"/>
                      </a:lnTo>
                      <a:lnTo>
                        <a:pt x="4819" y="0"/>
                      </a:lnTo>
                      <a:lnTo>
                        <a:pt x="4848" y="44"/>
                      </a:lnTo>
                      <a:lnTo>
                        <a:pt x="6275" y="2136"/>
                      </a:lnTo>
                      <a:lnTo>
                        <a:pt x="6314" y="2192"/>
                      </a:lnTo>
                      <a:lnTo>
                        <a:pt x="6274" y="2249"/>
                      </a:lnTo>
                      <a:lnTo>
                        <a:pt x="4821" y="4326"/>
                      </a:lnTo>
                      <a:lnTo>
                        <a:pt x="4791" y="4369"/>
                      </a:lnTo>
                      <a:lnTo>
                        <a:pt x="4739" y="4369"/>
                      </a:lnTo>
                      <a:lnTo>
                        <a:pt x="192" y="4369"/>
                      </a:lnTo>
                      <a:lnTo>
                        <a:pt x="0" y="4369"/>
                      </a:lnTo>
                      <a:lnTo>
                        <a:pt x="110" y="4212"/>
                      </a:lnTo>
                      <a:close/>
                      <a:moveTo>
                        <a:pt x="192" y="4269"/>
                      </a:moveTo>
                      <a:lnTo>
                        <a:pt x="1645" y="2192"/>
                      </a:lnTo>
                      <a:lnTo>
                        <a:pt x="218" y="100"/>
                      </a:lnTo>
                      <a:lnTo>
                        <a:pt x="4766" y="100"/>
                      </a:lnTo>
                      <a:lnTo>
                        <a:pt x="6192" y="2192"/>
                      </a:lnTo>
                      <a:lnTo>
                        <a:pt x="4739" y="4269"/>
                      </a:lnTo>
                      <a:lnTo>
                        <a:pt x="192" y="4269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1EE2B88-92A2-41C6-83F2-2CF33558509C}"/>
                  </a:ext>
                </a:extLst>
              </p:cNvPr>
              <p:cNvGrpSpPr/>
              <p:nvPr/>
            </p:nvGrpSpPr>
            <p:grpSpPr>
              <a:xfrm>
                <a:off x="6313440" y="1823159"/>
                <a:ext cx="2251192" cy="1566567"/>
                <a:chOff x="6354763" y="-2911475"/>
                <a:chExt cx="2390775" cy="1663700"/>
              </a:xfrm>
            </p:grpSpPr>
            <p:sp>
              <p:nvSpPr>
                <p:cNvPr id="169" name="Freeform 123">
                  <a:extLst>
                    <a:ext uri="{FF2B5EF4-FFF2-40B4-BE49-F238E27FC236}">
                      <a16:creationId xmlns:a16="http://schemas.microsoft.com/office/drawing/2014/main" id="{A1D0710A-90E4-4059-8E41-37A7C51FCA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6200" y="-2873375"/>
                  <a:ext cx="2273300" cy="1587500"/>
                </a:xfrm>
                <a:custGeom>
                  <a:avLst/>
                  <a:gdLst>
                    <a:gd name="T0" fmla="*/ 0 w 6001"/>
                    <a:gd name="T1" fmla="*/ 4169 h 4169"/>
                    <a:gd name="T2" fmla="*/ 1453 w 6001"/>
                    <a:gd name="T3" fmla="*/ 2092 h 4169"/>
                    <a:gd name="T4" fmla="*/ 27 w 6001"/>
                    <a:gd name="T5" fmla="*/ 0 h 4169"/>
                    <a:gd name="T6" fmla="*/ 4575 w 6001"/>
                    <a:gd name="T7" fmla="*/ 0 h 4169"/>
                    <a:gd name="T8" fmla="*/ 6001 w 6001"/>
                    <a:gd name="T9" fmla="*/ 2092 h 4169"/>
                    <a:gd name="T10" fmla="*/ 4548 w 6001"/>
                    <a:gd name="T11" fmla="*/ 4169 h 4169"/>
                    <a:gd name="T12" fmla="*/ 0 w 6001"/>
                    <a:gd name="T13" fmla="*/ 4169 h 4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01" h="4169">
                      <a:moveTo>
                        <a:pt x="0" y="4169"/>
                      </a:moveTo>
                      <a:lnTo>
                        <a:pt x="1453" y="2092"/>
                      </a:lnTo>
                      <a:lnTo>
                        <a:pt x="27" y="0"/>
                      </a:lnTo>
                      <a:lnTo>
                        <a:pt x="4575" y="0"/>
                      </a:lnTo>
                      <a:lnTo>
                        <a:pt x="6001" y="2092"/>
                      </a:lnTo>
                      <a:lnTo>
                        <a:pt x="4548" y="4169"/>
                      </a:lnTo>
                      <a:lnTo>
                        <a:pt x="0" y="4169"/>
                      </a:lnTo>
                      <a:close/>
                    </a:path>
                  </a:pathLst>
                </a:custGeom>
                <a:solidFill>
                  <a:srgbClr val="16C4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70" name="Freeform 124">
                  <a:extLst>
                    <a:ext uri="{FF2B5EF4-FFF2-40B4-BE49-F238E27FC236}">
                      <a16:creationId xmlns:a16="http://schemas.microsoft.com/office/drawing/2014/main" id="{39B7F62A-5BBD-40A6-B2D8-7D52162D75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54763" y="-2911475"/>
                  <a:ext cx="2390775" cy="1663700"/>
                </a:xfrm>
                <a:custGeom>
                  <a:avLst/>
                  <a:gdLst>
                    <a:gd name="T0" fmla="*/ 110 w 6313"/>
                    <a:gd name="T1" fmla="*/ 4212 h 4369"/>
                    <a:gd name="T2" fmla="*/ 1523 w 6313"/>
                    <a:gd name="T3" fmla="*/ 2191 h 4369"/>
                    <a:gd name="T4" fmla="*/ 136 w 6313"/>
                    <a:gd name="T5" fmla="*/ 156 h 4369"/>
                    <a:gd name="T6" fmla="*/ 29 w 6313"/>
                    <a:gd name="T7" fmla="*/ 0 h 4369"/>
                    <a:gd name="T8" fmla="*/ 218 w 6313"/>
                    <a:gd name="T9" fmla="*/ 0 h 4369"/>
                    <a:gd name="T10" fmla="*/ 4766 w 6313"/>
                    <a:gd name="T11" fmla="*/ 0 h 4369"/>
                    <a:gd name="T12" fmla="*/ 4818 w 6313"/>
                    <a:gd name="T13" fmla="*/ 0 h 4369"/>
                    <a:gd name="T14" fmla="*/ 4848 w 6313"/>
                    <a:gd name="T15" fmla="*/ 44 h 4369"/>
                    <a:gd name="T16" fmla="*/ 6274 w 6313"/>
                    <a:gd name="T17" fmla="*/ 2136 h 4369"/>
                    <a:gd name="T18" fmla="*/ 6313 w 6313"/>
                    <a:gd name="T19" fmla="*/ 2192 h 4369"/>
                    <a:gd name="T20" fmla="*/ 6274 w 6313"/>
                    <a:gd name="T21" fmla="*/ 2249 h 4369"/>
                    <a:gd name="T22" fmla="*/ 4820 w 6313"/>
                    <a:gd name="T23" fmla="*/ 4326 h 4369"/>
                    <a:gd name="T24" fmla="*/ 4790 w 6313"/>
                    <a:gd name="T25" fmla="*/ 4369 h 4369"/>
                    <a:gd name="T26" fmla="*/ 4739 w 6313"/>
                    <a:gd name="T27" fmla="*/ 4369 h 4369"/>
                    <a:gd name="T28" fmla="*/ 191 w 6313"/>
                    <a:gd name="T29" fmla="*/ 4369 h 4369"/>
                    <a:gd name="T30" fmla="*/ 0 w 6313"/>
                    <a:gd name="T31" fmla="*/ 4369 h 4369"/>
                    <a:gd name="T32" fmla="*/ 110 w 6313"/>
                    <a:gd name="T33" fmla="*/ 4212 h 4369"/>
                    <a:gd name="T34" fmla="*/ 191 w 6313"/>
                    <a:gd name="T35" fmla="*/ 4269 h 4369"/>
                    <a:gd name="T36" fmla="*/ 1644 w 6313"/>
                    <a:gd name="T37" fmla="*/ 2192 h 4369"/>
                    <a:gd name="T38" fmla="*/ 218 w 6313"/>
                    <a:gd name="T39" fmla="*/ 100 h 4369"/>
                    <a:gd name="T40" fmla="*/ 4766 w 6313"/>
                    <a:gd name="T41" fmla="*/ 100 h 4369"/>
                    <a:gd name="T42" fmla="*/ 6192 w 6313"/>
                    <a:gd name="T43" fmla="*/ 2192 h 4369"/>
                    <a:gd name="T44" fmla="*/ 4739 w 6313"/>
                    <a:gd name="T45" fmla="*/ 4269 h 4369"/>
                    <a:gd name="T46" fmla="*/ 191 w 6313"/>
                    <a:gd name="T47" fmla="*/ 4269 h 4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313" h="4369">
                      <a:moveTo>
                        <a:pt x="110" y="4212"/>
                      </a:moveTo>
                      <a:lnTo>
                        <a:pt x="1523" y="2191"/>
                      </a:lnTo>
                      <a:lnTo>
                        <a:pt x="136" y="156"/>
                      </a:lnTo>
                      <a:lnTo>
                        <a:pt x="29" y="0"/>
                      </a:lnTo>
                      <a:lnTo>
                        <a:pt x="218" y="0"/>
                      </a:lnTo>
                      <a:lnTo>
                        <a:pt x="4766" y="0"/>
                      </a:lnTo>
                      <a:lnTo>
                        <a:pt x="4818" y="0"/>
                      </a:lnTo>
                      <a:lnTo>
                        <a:pt x="4848" y="44"/>
                      </a:lnTo>
                      <a:lnTo>
                        <a:pt x="6274" y="2136"/>
                      </a:lnTo>
                      <a:lnTo>
                        <a:pt x="6313" y="2192"/>
                      </a:lnTo>
                      <a:lnTo>
                        <a:pt x="6274" y="2249"/>
                      </a:lnTo>
                      <a:lnTo>
                        <a:pt x="4820" y="4326"/>
                      </a:lnTo>
                      <a:lnTo>
                        <a:pt x="4790" y="4369"/>
                      </a:lnTo>
                      <a:lnTo>
                        <a:pt x="4739" y="4369"/>
                      </a:lnTo>
                      <a:lnTo>
                        <a:pt x="191" y="4369"/>
                      </a:lnTo>
                      <a:lnTo>
                        <a:pt x="0" y="4369"/>
                      </a:lnTo>
                      <a:lnTo>
                        <a:pt x="110" y="4212"/>
                      </a:lnTo>
                      <a:close/>
                      <a:moveTo>
                        <a:pt x="191" y="4269"/>
                      </a:moveTo>
                      <a:lnTo>
                        <a:pt x="1644" y="2192"/>
                      </a:lnTo>
                      <a:lnTo>
                        <a:pt x="218" y="100"/>
                      </a:lnTo>
                      <a:lnTo>
                        <a:pt x="4766" y="100"/>
                      </a:lnTo>
                      <a:lnTo>
                        <a:pt x="6192" y="2192"/>
                      </a:lnTo>
                      <a:lnTo>
                        <a:pt x="4739" y="4269"/>
                      </a:lnTo>
                      <a:lnTo>
                        <a:pt x="191" y="4269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60" name="Группа 159">
                <a:extLst>
                  <a:ext uri="{FF2B5EF4-FFF2-40B4-BE49-F238E27FC236}">
                    <a16:creationId xmlns:a16="http://schemas.microsoft.com/office/drawing/2014/main" id="{DED5210E-5AF9-4BBC-A448-200CAADC164D}"/>
                  </a:ext>
                </a:extLst>
              </p:cNvPr>
              <p:cNvGrpSpPr/>
              <p:nvPr/>
            </p:nvGrpSpPr>
            <p:grpSpPr>
              <a:xfrm>
                <a:off x="7935314" y="1823159"/>
                <a:ext cx="2252687" cy="1566567"/>
                <a:chOff x="8077200" y="-2911475"/>
                <a:chExt cx="2392363" cy="1663700"/>
              </a:xfrm>
            </p:grpSpPr>
            <p:sp>
              <p:nvSpPr>
                <p:cNvPr id="167" name="Freeform 125">
                  <a:extLst>
                    <a:ext uri="{FF2B5EF4-FFF2-40B4-BE49-F238E27FC236}">
                      <a16:creationId xmlns:a16="http://schemas.microsoft.com/office/drawing/2014/main" id="{16C5B4E6-64F8-4CCE-A43A-0C73BB9E0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0225" y="-2873375"/>
                  <a:ext cx="2273300" cy="1587500"/>
                </a:xfrm>
                <a:custGeom>
                  <a:avLst/>
                  <a:gdLst>
                    <a:gd name="T0" fmla="*/ 0 w 6001"/>
                    <a:gd name="T1" fmla="*/ 4169 h 4169"/>
                    <a:gd name="T2" fmla="*/ 1453 w 6001"/>
                    <a:gd name="T3" fmla="*/ 2092 h 4169"/>
                    <a:gd name="T4" fmla="*/ 27 w 6001"/>
                    <a:gd name="T5" fmla="*/ 0 h 4169"/>
                    <a:gd name="T6" fmla="*/ 4574 w 6001"/>
                    <a:gd name="T7" fmla="*/ 0 h 4169"/>
                    <a:gd name="T8" fmla="*/ 6001 w 6001"/>
                    <a:gd name="T9" fmla="*/ 2092 h 4169"/>
                    <a:gd name="T10" fmla="*/ 4547 w 6001"/>
                    <a:gd name="T11" fmla="*/ 4169 h 4169"/>
                    <a:gd name="T12" fmla="*/ 0 w 6001"/>
                    <a:gd name="T13" fmla="*/ 4169 h 4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01" h="4169">
                      <a:moveTo>
                        <a:pt x="0" y="4169"/>
                      </a:moveTo>
                      <a:lnTo>
                        <a:pt x="1453" y="2092"/>
                      </a:lnTo>
                      <a:lnTo>
                        <a:pt x="27" y="0"/>
                      </a:lnTo>
                      <a:lnTo>
                        <a:pt x="4574" y="0"/>
                      </a:lnTo>
                      <a:lnTo>
                        <a:pt x="6001" y="2092"/>
                      </a:lnTo>
                      <a:lnTo>
                        <a:pt x="4547" y="4169"/>
                      </a:lnTo>
                      <a:lnTo>
                        <a:pt x="0" y="4169"/>
                      </a:lnTo>
                      <a:close/>
                    </a:path>
                  </a:pathLst>
                </a:custGeom>
                <a:solidFill>
                  <a:srgbClr val="0BC9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68" name="Freeform 126">
                  <a:extLst>
                    <a:ext uri="{FF2B5EF4-FFF2-40B4-BE49-F238E27FC236}">
                      <a16:creationId xmlns:a16="http://schemas.microsoft.com/office/drawing/2014/main" id="{CCB00A66-5161-4873-93D3-8AC6955DFF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77200" y="-2911475"/>
                  <a:ext cx="2392363" cy="1663700"/>
                </a:xfrm>
                <a:custGeom>
                  <a:avLst/>
                  <a:gdLst>
                    <a:gd name="T0" fmla="*/ 110 w 6314"/>
                    <a:gd name="T1" fmla="*/ 4212 h 4369"/>
                    <a:gd name="T2" fmla="*/ 1524 w 6314"/>
                    <a:gd name="T3" fmla="*/ 2191 h 4369"/>
                    <a:gd name="T4" fmla="*/ 136 w 6314"/>
                    <a:gd name="T5" fmla="*/ 156 h 4369"/>
                    <a:gd name="T6" fmla="*/ 30 w 6314"/>
                    <a:gd name="T7" fmla="*/ 0 h 4369"/>
                    <a:gd name="T8" fmla="*/ 219 w 6314"/>
                    <a:gd name="T9" fmla="*/ 0 h 4369"/>
                    <a:gd name="T10" fmla="*/ 4766 w 6314"/>
                    <a:gd name="T11" fmla="*/ 0 h 4369"/>
                    <a:gd name="T12" fmla="*/ 4819 w 6314"/>
                    <a:gd name="T13" fmla="*/ 0 h 4369"/>
                    <a:gd name="T14" fmla="*/ 4849 w 6314"/>
                    <a:gd name="T15" fmla="*/ 44 h 4369"/>
                    <a:gd name="T16" fmla="*/ 6275 w 6314"/>
                    <a:gd name="T17" fmla="*/ 2136 h 4369"/>
                    <a:gd name="T18" fmla="*/ 6314 w 6314"/>
                    <a:gd name="T19" fmla="*/ 2192 h 4369"/>
                    <a:gd name="T20" fmla="*/ 6274 w 6314"/>
                    <a:gd name="T21" fmla="*/ 2249 h 4369"/>
                    <a:gd name="T22" fmla="*/ 4821 w 6314"/>
                    <a:gd name="T23" fmla="*/ 4326 h 4369"/>
                    <a:gd name="T24" fmla="*/ 4791 w 6314"/>
                    <a:gd name="T25" fmla="*/ 4369 h 4369"/>
                    <a:gd name="T26" fmla="*/ 4739 w 6314"/>
                    <a:gd name="T27" fmla="*/ 4369 h 4369"/>
                    <a:gd name="T28" fmla="*/ 192 w 6314"/>
                    <a:gd name="T29" fmla="*/ 4369 h 4369"/>
                    <a:gd name="T30" fmla="*/ 0 w 6314"/>
                    <a:gd name="T31" fmla="*/ 4369 h 4369"/>
                    <a:gd name="T32" fmla="*/ 110 w 6314"/>
                    <a:gd name="T33" fmla="*/ 4212 h 4369"/>
                    <a:gd name="T34" fmla="*/ 192 w 6314"/>
                    <a:gd name="T35" fmla="*/ 4269 h 4369"/>
                    <a:gd name="T36" fmla="*/ 1645 w 6314"/>
                    <a:gd name="T37" fmla="*/ 2192 h 4369"/>
                    <a:gd name="T38" fmla="*/ 219 w 6314"/>
                    <a:gd name="T39" fmla="*/ 100 h 4369"/>
                    <a:gd name="T40" fmla="*/ 4766 w 6314"/>
                    <a:gd name="T41" fmla="*/ 100 h 4369"/>
                    <a:gd name="T42" fmla="*/ 6193 w 6314"/>
                    <a:gd name="T43" fmla="*/ 2192 h 4369"/>
                    <a:gd name="T44" fmla="*/ 4739 w 6314"/>
                    <a:gd name="T45" fmla="*/ 4269 h 4369"/>
                    <a:gd name="T46" fmla="*/ 192 w 6314"/>
                    <a:gd name="T47" fmla="*/ 4269 h 4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314" h="4369">
                      <a:moveTo>
                        <a:pt x="110" y="4212"/>
                      </a:moveTo>
                      <a:lnTo>
                        <a:pt x="1524" y="2191"/>
                      </a:lnTo>
                      <a:lnTo>
                        <a:pt x="136" y="156"/>
                      </a:lnTo>
                      <a:lnTo>
                        <a:pt x="30" y="0"/>
                      </a:lnTo>
                      <a:lnTo>
                        <a:pt x="219" y="0"/>
                      </a:lnTo>
                      <a:lnTo>
                        <a:pt x="4766" y="0"/>
                      </a:lnTo>
                      <a:lnTo>
                        <a:pt x="4819" y="0"/>
                      </a:lnTo>
                      <a:lnTo>
                        <a:pt x="4849" y="44"/>
                      </a:lnTo>
                      <a:lnTo>
                        <a:pt x="6275" y="2136"/>
                      </a:lnTo>
                      <a:lnTo>
                        <a:pt x="6314" y="2192"/>
                      </a:lnTo>
                      <a:lnTo>
                        <a:pt x="6274" y="2249"/>
                      </a:lnTo>
                      <a:lnTo>
                        <a:pt x="4821" y="4326"/>
                      </a:lnTo>
                      <a:lnTo>
                        <a:pt x="4791" y="4369"/>
                      </a:lnTo>
                      <a:lnTo>
                        <a:pt x="4739" y="4369"/>
                      </a:lnTo>
                      <a:lnTo>
                        <a:pt x="192" y="4369"/>
                      </a:lnTo>
                      <a:lnTo>
                        <a:pt x="0" y="4369"/>
                      </a:lnTo>
                      <a:lnTo>
                        <a:pt x="110" y="4212"/>
                      </a:lnTo>
                      <a:close/>
                      <a:moveTo>
                        <a:pt x="192" y="4269"/>
                      </a:moveTo>
                      <a:lnTo>
                        <a:pt x="1645" y="2192"/>
                      </a:lnTo>
                      <a:lnTo>
                        <a:pt x="219" y="100"/>
                      </a:lnTo>
                      <a:lnTo>
                        <a:pt x="4766" y="100"/>
                      </a:lnTo>
                      <a:lnTo>
                        <a:pt x="6193" y="2192"/>
                      </a:lnTo>
                      <a:lnTo>
                        <a:pt x="4739" y="4269"/>
                      </a:lnTo>
                      <a:lnTo>
                        <a:pt x="192" y="4269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61" name="Группа 160">
                <a:extLst>
                  <a:ext uri="{FF2B5EF4-FFF2-40B4-BE49-F238E27FC236}">
                    <a16:creationId xmlns:a16="http://schemas.microsoft.com/office/drawing/2014/main" id="{A7D43DE3-4011-4FA8-83F2-CA908AB7217F}"/>
                  </a:ext>
                </a:extLst>
              </p:cNvPr>
              <p:cNvGrpSpPr/>
              <p:nvPr/>
            </p:nvGrpSpPr>
            <p:grpSpPr>
              <a:xfrm>
                <a:off x="9557190" y="1823159"/>
                <a:ext cx="2252687" cy="1566567"/>
                <a:chOff x="9799638" y="-2911475"/>
                <a:chExt cx="2392363" cy="1663700"/>
              </a:xfrm>
            </p:grpSpPr>
            <p:sp>
              <p:nvSpPr>
                <p:cNvPr id="165" name="Freeform 127">
                  <a:extLst>
                    <a:ext uri="{FF2B5EF4-FFF2-40B4-BE49-F238E27FC236}">
                      <a16:creationId xmlns:a16="http://schemas.microsoft.com/office/drawing/2014/main" id="{DA2B6CA1-54D1-496E-86B4-D35893FDE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2663" y="-2873375"/>
                  <a:ext cx="2273300" cy="1587500"/>
                </a:xfrm>
                <a:custGeom>
                  <a:avLst/>
                  <a:gdLst>
                    <a:gd name="T0" fmla="*/ 0 w 6001"/>
                    <a:gd name="T1" fmla="*/ 4169 h 4169"/>
                    <a:gd name="T2" fmla="*/ 1454 w 6001"/>
                    <a:gd name="T3" fmla="*/ 2092 h 4169"/>
                    <a:gd name="T4" fmla="*/ 27 w 6001"/>
                    <a:gd name="T5" fmla="*/ 0 h 4169"/>
                    <a:gd name="T6" fmla="*/ 4575 w 6001"/>
                    <a:gd name="T7" fmla="*/ 0 h 4169"/>
                    <a:gd name="T8" fmla="*/ 6001 w 6001"/>
                    <a:gd name="T9" fmla="*/ 2092 h 4169"/>
                    <a:gd name="T10" fmla="*/ 4548 w 6001"/>
                    <a:gd name="T11" fmla="*/ 4169 h 4169"/>
                    <a:gd name="T12" fmla="*/ 0 w 6001"/>
                    <a:gd name="T13" fmla="*/ 4169 h 4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01" h="4169">
                      <a:moveTo>
                        <a:pt x="0" y="4169"/>
                      </a:moveTo>
                      <a:lnTo>
                        <a:pt x="1454" y="2092"/>
                      </a:lnTo>
                      <a:lnTo>
                        <a:pt x="27" y="0"/>
                      </a:lnTo>
                      <a:lnTo>
                        <a:pt x="4575" y="0"/>
                      </a:lnTo>
                      <a:lnTo>
                        <a:pt x="6001" y="2092"/>
                      </a:lnTo>
                      <a:lnTo>
                        <a:pt x="4548" y="4169"/>
                      </a:lnTo>
                      <a:lnTo>
                        <a:pt x="0" y="4169"/>
                      </a:lnTo>
                      <a:close/>
                    </a:path>
                  </a:pathLst>
                </a:custGeom>
                <a:solidFill>
                  <a:srgbClr val="00C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66" name="Freeform 128">
                  <a:extLst>
                    <a:ext uri="{FF2B5EF4-FFF2-40B4-BE49-F238E27FC236}">
                      <a16:creationId xmlns:a16="http://schemas.microsoft.com/office/drawing/2014/main" id="{B53658C9-C772-4193-87D5-E3AD2941AD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799638" y="-2911475"/>
                  <a:ext cx="2392363" cy="1663700"/>
                </a:xfrm>
                <a:custGeom>
                  <a:avLst/>
                  <a:gdLst>
                    <a:gd name="T0" fmla="*/ 110 w 6313"/>
                    <a:gd name="T1" fmla="*/ 4212 h 4369"/>
                    <a:gd name="T2" fmla="*/ 1523 w 6313"/>
                    <a:gd name="T3" fmla="*/ 2191 h 4369"/>
                    <a:gd name="T4" fmla="*/ 136 w 6313"/>
                    <a:gd name="T5" fmla="*/ 156 h 4369"/>
                    <a:gd name="T6" fmla="*/ 29 w 6313"/>
                    <a:gd name="T7" fmla="*/ 0 h 4369"/>
                    <a:gd name="T8" fmla="*/ 218 w 6313"/>
                    <a:gd name="T9" fmla="*/ 0 h 4369"/>
                    <a:gd name="T10" fmla="*/ 4766 w 6313"/>
                    <a:gd name="T11" fmla="*/ 0 h 4369"/>
                    <a:gd name="T12" fmla="*/ 4818 w 6313"/>
                    <a:gd name="T13" fmla="*/ 0 h 4369"/>
                    <a:gd name="T14" fmla="*/ 4848 w 6313"/>
                    <a:gd name="T15" fmla="*/ 44 h 4369"/>
                    <a:gd name="T16" fmla="*/ 6275 w 6313"/>
                    <a:gd name="T17" fmla="*/ 2136 h 4369"/>
                    <a:gd name="T18" fmla="*/ 6313 w 6313"/>
                    <a:gd name="T19" fmla="*/ 2192 h 4369"/>
                    <a:gd name="T20" fmla="*/ 6274 w 6313"/>
                    <a:gd name="T21" fmla="*/ 2249 h 4369"/>
                    <a:gd name="T22" fmla="*/ 4821 w 6313"/>
                    <a:gd name="T23" fmla="*/ 4326 h 4369"/>
                    <a:gd name="T24" fmla="*/ 4791 w 6313"/>
                    <a:gd name="T25" fmla="*/ 4369 h 4369"/>
                    <a:gd name="T26" fmla="*/ 4739 w 6313"/>
                    <a:gd name="T27" fmla="*/ 4369 h 4369"/>
                    <a:gd name="T28" fmla="*/ 191 w 6313"/>
                    <a:gd name="T29" fmla="*/ 4369 h 4369"/>
                    <a:gd name="T30" fmla="*/ 0 w 6313"/>
                    <a:gd name="T31" fmla="*/ 4369 h 4369"/>
                    <a:gd name="T32" fmla="*/ 110 w 6313"/>
                    <a:gd name="T33" fmla="*/ 4212 h 4369"/>
                    <a:gd name="T34" fmla="*/ 191 w 6313"/>
                    <a:gd name="T35" fmla="*/ 4269 h 4369"/>
                    <a:gd name="T36" fmla="*/ 1645 w 6313"/>
                    <a:gd name="T37" fmla="*/ 2192 h 4369"/>
                    <a:gd name="T38" fmla="*/ 218 w 6313"/>
                    <a:gd name="T39" fmla="*/ 100 h 4369"/>
                    <a:gd name="T40" fmla="*/ 4766 w 6313"/>
                    <a:gd name="T41" fmla="*/ 100 h 4369"/>
                    <a:gd name="T42" fmla="*/ 6192 w 6313"/>
                    <a:gd name="T43" fmla="*/ 2192 h 4369"/>
                    <a:gd name="T44" fmla="*/ 4739 w 6313"/>
                    <a:gd name="T45" fmla="*/ 4269 h 4369"/>
                    <a:gd name="T46" fmla="*/ 191 w 6313"/>
                    <a:gd name="T47" fmla="*/ 4269 h 4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313" h="4369">
                      <a:moveTo>
                        <a:pt x="110" y="4212"/>
                      </a:moveTo>
                      <a:lnTo>
                        <a:pt x="1523" y="2191"/>
                      </a:lnTo>
                      <a:lnTo>
                        <a:pt x="136" y="156"/>
                      </a:lnTo>
                      <a:lnTo>
                        <a:pt x="29" y="0"/>
                      </a:lnTo>
                      <a:lnTo>
                        <a:pt x="218" y="0"/>
                      </a:lnTo>
                      <a:lnTo>
                        <a:pt x="4766" y="0"/>
                      </a:lnTo>
                      <a:lnTo>
                        <a:pt x="4818" y="0"/>
                      </a:lnTo>
                      <a:lnTo>
                        <a:pt x="4848" y="44"/>
                      </a:lnTo>
                      <a:lnTo>
                        <a:pt x="6275" y="2136"/>
                      </a:lnTo>
                      <a:lnTo>
                        <a:pt x="6313" y="2192"/>
                      </a:lnTo>
                      <a:lnTo>
                        <a:pt x="6274" y="2249"/>
                      </a:lnTo>
                      <a:lnTo>
                        <a:pt x="4821" y="4326"/>
                      </a:lnTo>
                      <a:lnTo>
                        <a:pt x="4791" y="4369"/>
                      </a:lnTo>
                      <a:lnTo>
                        <a:pt x="4739" y="4369"/>
                      </a:lnTo>
                      <a:lnTo>
                        <a:pt x="191" y="4369"/>
                      </a:lnTo>
                      <a:lnTo>
                        <a:pt x="0" y="4369"/>
                      </a:lnTo>
                      <a:lnTo>
                        <a:pt x="110" y="4212"/>
                      </a:lnTo>
                      <a:close/>
                      <a:moveTo>
                        <a:pt x="191" y="4269"/>
                      </a:moveTo>
                      <a:lnTo>
                        <a:pt x="1645" y="2192"/>
                      </a:lnTo>
                      <a:lnTo>
                        <a:pt x="218" y="100"/>
                      </a:lnTo>
                      <a:lnTo>
                        <a:pt x="4766" y="100"/>
                      </a:lnTo>
                      <a:lnTo>
                        <a:pt x="6192" y="2192"/>
                      </a:lnTo>
                      <a:lnTo>
                        <a:pt x="4739" y="4269"/>
                      </a:lnTo>
                      <a:lnTo>
                        <a:pt x="191" y="4269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62B7B45D-EA54-43F9-82F0-7355FA71C5BD}"/>
                  </a:ext>
                </a:extLst>
              </p:cNvPr>
              <p:cNvSpPr txBox="1"/>
              <p:nvPr/>
            </p:nvSpPr>
            <p:spPr>
              <a:xfrm>
                <a:off x="3663812" y="1908053"/>
                <a:ext cx="10766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6000" b="1" dirty="0" smtClean="0">
                    <a:latin typeface="Arial "/>
                  </a:rPr>
                  <a:t>26</a:t>
                </a:r>
                <a:endParaRPr lang="ru-RU" sz="6000" b="1" dirty="0">
                  <a:latin typeface="Arial 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5FFDDCE1-289E-415B-AE87-4627DA14245B}"/>
                  </a:ext>
                </a:extLst>
              </p:cNvPr>
              <p:cNvSpPr txBox="1"/>
              <p:nvPr/>
            </p:nvSpPr>
            <p:spPr>
              <a:xfrm>
                <a:off x="3403681" y="2749371"/>
                <a:ext cx="1596942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патентов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Республики Беларусь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на изобретение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D252857-1106-42D0-9509-1CADACD97E55}"/>
                  </a:ext>
                </a:extLst>
              </p:cNvPr>
              <p:cNvSpPr txBox="1"/>
              <p:nvPr/>
            </p:nvSpPr>
            <p:spPr>
              <a:xfrm>
                <a:off x="5294318" y="1908053"/>
                <a:ext cx="10766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6000" b="1" dirty="0">
                    <a:latin typeface="Arial "/>
                  </a:rPr>
                  <a:t>31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9892A21D-15E3-4259-85D9-662A8F056E0E}"/>
                  </a:ext>
                </a:extLst>
              </p:cNvPr>
              <p:cNvSpPr txBox="1"/>
              <p:nvPr/>
            </p:nvSpPr>
            <p:spPr>
              <a:xfrm>
                <a:off x="4957856" y="2749371"/>
                <a:ext cx="1596942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патентов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Республики Беларусь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на полезные модели</a:t>
                </a: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6C5C16B0-1B53-411F-AB5C-A8B404DE0256}"/>
                  </a:ext>
                </a:extLst>
              </p:cNvPr>
              <p:cNvSpPr txBox="1"/>
              <p:nvPr/>
            </p:nvSpPr>
            <p:spPr>
              <a:xfrm>
                <a:off x="6955224" y="1908053"/>
                <a:ext cx="10766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6000" b="1" dirty="0">
                    <a:latin typeface="Arial "/>
                  </a:rPr>
                  <a:t>7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E6D709D-76C4-42EC-B474-9A405444C26D}"/>
                  </a:ext>
                </a:extLst>
              </p:cNvPr>
              <p:cNvSpPr txBox="1"/>
              <p:nvPr/>
            </p:nvSpPr>
            <p:spPr>
              <a:xfrm>
                <a:off x="6650572" y="2818620"/>
                <a:ext cx="15969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евразийских патентов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на изобретения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2234BC5-1D26-4F58-9E43-1FDA7E37E764}"/>
                  </a:ext>
                </a:extLst>
              </p:cNvPr>
              <p:cNvSpPr txBox="1"/>
              <p:nvPr/>
            </p:nvSpPr>
            <p:spPr>
              <a:xfrm>
                <a:off x="8429482" y="1908053"/>
                <a:ext cx="10766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6000" b="1" dirty="0">
                    <a:latin typeface="Arial "/>
                  </a:rPr>
                  <a:t>3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8598F635-1FBC-43F2-9D0A-B743C3FCD095}"/>
                  </a:ext>
                </a:extLst>
              </p:cNvPr>
              <p:cNvSpPr txBox="1"/>
              <p:nvPr/>
            </p:nvSpPr>
            <p:spPr>
              <a:xfrm>
                <a:off x="8173607" y="2680121"/>
                <a:ext cx="15969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патента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Российской Федерации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на изобретение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806F4EB7-587C-4AC0-9293-3CB95EDE4B07}"/>
                  </a:ext>
                </a:extLst>
              </p:cNvPr>
              <p:cNvSpPr txBox="1"/>
              <p:nvPr/>
            </p:nvSpPr>
            <p:spPr>
              <a:xfrm>
                <a:off x="10038819" y="1908053"/>
                <a:ext cx="10766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6000" b="1" dirty="0" smtClean="0">
                    <a:latin typeface="Arial "/>
                  </a:rPr>
                  <a:t>4</a:t>
                </a:r>
                <a:endParaRPr lang="ru-RU" sz="6000" b="1" dirty="0">
                  <a:latin typeface="Arial "/>
                </a:endParaRP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4654EF31-B70C-4484-99FC-961082E743ED}"/>
                  </a:ext>
                </a:extLst>
              </p:cNvPr>
              <p:cNvSpPr txBox="1"/>
              <p:nvPr/>
            </p:nvSpPr>
            <p:spPr>
              <a:xfrm>
                <a:off x="9778688" y="2680121"/>
                <a:ext cx="15969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патента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Российской Федерации 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000" b="1" dirty="0">
                    <a:latin typeface="Arial "/>
                  </a:rPr>
                  <a:t>на полезные модели</a:t>
                </a:r>
              </a:p>
            </p:txBody>
          </p:sp>
        </p:grpSp>
        <p:grpSp>
          <p:nvGrpSpPr>
            <p:cNvPr id="210" name="Группа 209">
              <a:extLst>
                <a:ext uri="{FF2B5EF4-FFF2-40B4-BE49-F238E27FC236}">
                  <a16:creationId xmlns:a16="http://schemas.microsoft.com/office/drawing/2014/main" id="{3FC67E4D-07B0-459F-9E7E-7AD4941308E6}"/>
                </a:ext>
              </a:extLst>
            </p:cNvPr>
            <p:cNvGrpSpPr/>
            <p:nvPr/>
          </p:nvGrpSpPr>
          <p:grpSpPr>
            <a:xfrm>
              <a:off x="420877" y="1651255"/>
              <a:ext cx="3276636" cy="1738471"/>
              <a:chOff x="420877" y="1651255"/>
              <a:chExt cx="3276636" cy="1738471"/>
            </a:xfrm>
          </p:grpSpPr>
          <p:grpSp>
            <p:nvGrpSpPr>
              <p:cNvPr id="162" name="Группа 161">
                <a:extLst>
                  <a:ext uri="{FF2B5EF4-FFF2-40B4-BE49-F238E27FC236}">
                    <a16:creationId xmlns:a16="http://schemas.microsoft.com/office/drawing/2014/main" id="{E6C867E7-84E7-4CD8-904D-686AD26660A6}"/>
                  </a:ext>
                </a:extLst>
              </p:cNvPr>
              <p:cNvGrpSpPr/>
              <p:nvPr/>
            </p:nvGrpSpPr>
            <p:grpSpPr>
              <a:xfrm>
                <a:off x="420877" y="1651255"/>
                <a:ext cx="3276636" cy="1738471"/>
                <a:chOff x="96838" y="-3094038"/>
                <a:chExt cx="3479800" cy="1846263"/>
              </a:xfrm>
            </p:grpSpPr>
            <p:sp>
              <p:nvSpPr>
                <p:cNvPr id="163" name="Freeform 129">
                  <a:extLst>
                    <a:ext uri="{FF2B5EF4-FFF2-40B4-BE49-F238E27FC236}">
                      <a16:creationId xmlns:a16="http://schemas.microsoft.com/office/drawing/2014/main" id="{3B8A142D-3895-4F12-9ECD-96DB4E5D2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38" y="-3055938"/>
                  <a:ext cx="3395663" cy="1770063"/>
                </a:xfrm>
                <a:custGeom>
                  <a:avLst/>
                  <a:gdLst>
                    <a:gd name="T0" fmla="*/ 0 w 8962"/>
                    <a:gd name="T1" fmla="*/ 4648 h 4648"/>
                    <a:gd name="T2" fmla="*/ 0 w 8962"/>
                    <a:gd name="T3" fmla="*/ 0 h 4648"/>
                    <a:gd name="T4" fmla="*/ 7209 w 8962"/>
                    <a:gd name="T5" fmla="*/ 0 h 4648"/>
                    <a:gd name="T6" fmla="*/ 8962 w 8962"/>
                    <a:gd name="T7" fmla="*/ 2571 h 4648"/>
                    <a:gd name="T8" fmla="*/ 7509 w 8962"/>
                    <a:gd name="T9" fmla="*/ 4648 h 4648"/>
                    <a:gd name="T10" fmla="*/ 0 w 8962"/>
                    <a:gd name="T11" fmla="*/ 4648 h 4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962" h="4648">
                      <a:moveTo>
                        <a:pt x="0" y="4648"/>
                      </a:moveTo>
                      <a:lnTo>
                        <a:pt x="0" y="0"/>
                      </a:lnTo>
                      <a:lnTo>
                        <a:pt x="7209" y="0"/>
                      </a:lnTo>
                      <a:lnTo>
                        <a:pt x="8962" y="2571"/>
                      </a:lnTo>
                      <a:lnTo>
                        <a:pt x="7509" y="4648"/>
                      </a:lnTo>
                      <a:lnTo>
                        <a:pt x="0" y="4648"/>
                      </a:lnTo>
                      <a:close/>
                    </a:path>
                  </a:pathLst>
                </a:custGeom>
                <a:solidFill>
                  <a:srgbClr val="008B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64" name="Freeform 130">
                  <a:extLst>
                    <a:ext uri="{FF2B5EF4-FFF2-40B4-BE49-F238E27FC236}">
                      <a16:creationId xmlns:a16="http://schemas.microsoft.com/office/drawing/2014/main" id="{D444A547-4F21-4C71-8C89-FC8BF696B2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6838" y="-3094038"/>
                  <a:ext cx="3479800" cy="1846263"/>
                </a:xfrm>
                <a:custGeom>
                  <a:avLst/>
                  <a:gdLst>
                    <a:gd name="T0" fmla="*/ 0 w 9183"/>
                    <a:gd name="T1" fmla="*/ 4748 h 4848"/>
                    <a:gd name="T2" fmla="*/ 0 w 9183"/>
                    <a:gd name="T3" fmla="*/ 100 h 4848"/>
                    <a:gd name="T4" fmla="*/ 0 w 9183"/>
                    <a:gd name="T5" fmla="*/ 0 h 4848"/>
                    <a:gd name="T6" fmla="*/ 100 w 9183"/>
                    <a:gd name="T7" fmla="*/ 0 h 4848"/>
                    <a:gd name="T8" fmla="*/ 7309 w 9183"/>
                    <a:gd name="T9" fmla="*/ 0 h 4848"/>
                    <a:gd name="T10" fmla="*/ 7362 w 9183"/>
                    <a:gd name="T11" fmla="*/ 0 h 4848"/>
                    <a:gd name="T12" fmla="*/ 7391 w 9183"/>
                    <a:gd name="T13" fmla="*/ 44 h 4848"/>
                    <a:gd name="T14" fmla="*/ 9145 w 9183"/>
                    <a:gd name="T15" fmla="*/ 2615 h 4848"/>
                    <a:gd name="T16" fmla="*/ 9183 w 9183"/>
                    <a:gd name="T17" fmla="*/ 2671 h 4848"/>
                    <a:gd name="T18" fmla="*/ 9144 w 9183"/>
                    <a:gd name="T19" fmla="*/ 2728 h 4848"/>
                    <a:gd name="T20" fmla="*/ 7691 w 9183"/>
                    <a:gd name="T21" fmla="*/ 4805 h 4848"/>
                    <a:gd name="T22" fmla="*/ 7661 w 9183"/>
                    <a:gd name="T23" fmla="*/ 4848 h 4848"/>
                    <a:gd name="T24" fmla="*/ 7609 w 9183"/>
                    <a:gd name="T25" fmla="*/ 4848 h 4848"/>
                    <a:gd name="T26" fmla="*/ 100 w 9183"/>
                    <a:gd name="T27" fmla="*/ 4848 h 4848"/>
                    <a:gd name="T28" fmla="*/ 0 w 9183"/>
                    <a:gd name="T29" fmla="*/ 4848 h 4848"/>
                    <a:gd name="T30" fmla="*/ 0 w 9183"/>
                    <a:gd name="T31" fmla="*/ 4748 h 4848"/>
                    <a:gd name="T32" fmla="*/ 100 w 9183"/>
                    <a:gd name="T33" fmla="*/ 4748 h 4848"/>
                    <a:gd name="T34" fmla="*/ 100 w 9183"/>
                    <a:gd name="T35" fmla="*/ 100 h 4848"/>
                    <a:gd name="T36" fmla="*/ 7309 w 9183"/>
                    <a:gd name="T37" fmla="*/ 100 h 4848"/>
                    <a:gd name="T38" fmla="*/ 9062 w 9183"/>
                    <a:gd name="T39" fmla="*/ 2671 h 4848"/>
                    <a:gd name="T40" fmla="*/ 7609 w 9183"/>
                    <a:gd name="T41" fmla="*/ 4748 h 4848"/>
                    <a:gd name="T42" fmla="*/ 100 w 9183"/>
                    <a:gd name="T43" fmla="*/ 4748 h 4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183" h="4848">
                      <a:moveTo>
                        <a:pt x="0" y="4748"/>
                      </a:moveTo>
                      <a:lnTo>
                        <a:pt x="0" y="100"/>
                      </a:ln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7309" y="0"/>
                      </a:lnTo>
                      <a:lnTo>
                        <a:pt x="7362" y="0"/>
                      </a:lnTo>
                      <a:lnTo>
                        <a:pt x="7391" y="44"/>
                      </a:lnTo>
                      <a:lnTo>
                        <a:pt x="9145" y="2615"/>
                      </a:lnTo>
                      <a:lnTo>
                        <a:pt x="9183" y="2671"/>
                      </a:lnTo>
                      <a:lnTo>
                        <a:pt x="9144" y="2728"/>
                      </a:lnTo>
                      <a:lnTo>
                        <a:pt x="7691" y="4805"/>
                      </a:lnTo>
                      <a:lnTo>
                        <a:pt x="7661" y="4848"/>
                      </a:lnTo>
                      <a:lnTo>
                        <a:pt x="7609" y="4848"/>
                      </a:lnTo>
                      <a:lnTo>
                        <a:pt x="100" y="4848"/>
                      </a:lnTo>
                      <a:lnTo>
                        <a:pt x="0" y="4848"/>
                      </a:lnTo>
                      <a:lnTo>
                        <a:pt x="0" y="4748"/>
                      </a:lnTo>
                      <a:close/>
                      <a:moveTo>
                        <a:pt x="100" y="4748"/>
                      </a:moveTo>
                      <a:lnTo>
                        <a:pt x="100" y="100"/>
                      </a:lnTo>
                      <a:lnTo>
                        <a:pt x="7309" y="100"/>
                      </a:lnTo>
                      <a:lnTo>
                        <a:pt x="9062" y="2671"/>
                      </a:lnTo>
                      <a:lnTo>
                        <a:pt x="7609" y="4748"/>
                      </a:lnTo>
                      <a:lnTo>
                        <a:pt x="100" y="4748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4E73A41-5A50-4338-B292-95425C384F6E}"/>
                  </a:ext>
                </a:extLst>
              </p:cNvPr>
              <p:cNvSpPr txBox="1"/>
              <p:nvPr/>
            </p:nvSpPr>
            <p:spPr>
              <a:xfrm>
                <a:off x="1202843" y="1924649"/>
                <a:ext cx="1275739" cy="1158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7700" b="1" dirty="0" smtClean="0">
                    <a:latin typeface="Arial "/>
                  </a:rPr>
                  <a:t>71</a:t>
                </a:r>
                <a:endParaRPr lang="ru-RU" sz="7700" b="1" dirty="0">
                  <a:latin typeface="Arial "/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1AE924EA-85E6-413A-B3C1-E556762F4E37}"/>
                  </a:ext>
                </a:extLst>
              </p:cNvPr>
              <p:cNvSpPr txBox="1"/>
              <p:nvPr/>
            </p:nvSpPr>
            <p:spPr>
              <a:xfrm>
                <a:off x="1042241" y="2757298"/>
                <a:ext cx="1596942" cy="424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2400" b="1" dirty="0">
                    <a:latin typeface="Arial "/>
                  </a:rPr>
                  <a:t>патентов</a:t>
                </a:r>
              </a:p>
            </p:txBody>
          </p:sp>
        </p:grp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9BDDBFB-26C3-49DE-B60D-E7DA322A4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D2018A7-C882-488A-B17F-E1EA943B2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2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5733C3-92B5-4B21-846A-38886962D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692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249445-9F44-4017-B7B7-EB43197B415D}"/>
              </a:ext>
            </a:extLst>
          </p:cNvPr>
          <p:cNvSpPr/>
          <p:nvPr/>
        </p:nvSpPr>
        <p:spPr>
          <a:xfrm rot="16200000" flipH="1">
            <a:off x="3349145" y="-1984856"/>
            <a:ext cx="5493712" cy="1219200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345CCB-F851-4A6C-8BA3-84A2334E5DCD}"/>
              </a:ext>
            </a:extLst>
          </p:cNvPr>
          <p:cNvSpPr/>
          <p:nvPr/>
        </p:nvSpPr>
        <p:spPr>
          <a:xfrm rot="16200000">
            <a:off x="4207703" y="-1126299"/>
            <a:ext cx="3776596" cy="12192000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A3CB3A4-EE79-485F-8521-AE2469DECCB1}"/>
              </a:ext>
            </a:extLst>
          </p:cNvPr>
          <p:cNvSpPr/>
          <p:nvPr/>
        </p:nvSpPr>
        <p:spPr>
          <a:xfrm>
            <a:off x="0" y="204032"/>
            <a:ext cx="12192000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D506B6-672C-490C-9086-24CACA0B31F5}"/>
              </a:ext>
            </a:extLst>
          </p:cNvPr>
          <p:cNvSpPr/>
          <p:nvPr/>
        </p:nvSpPr>
        <p:spPr>
          <a:xfrm flipV="1">
            <a:off x="2372309" y="1229873"/>
            <a:ext cx="9828000" cy="68619"/>
          </a:xfrm>
          <a:prstGeom prst="rect">
            <a:avLst/>
          </a:prstGeom>
          <a:solidFill>
            <a:srgbClr val="47949E"/>
          </a:solidFill>
          <a:ln>
            <a:solidFill>
              <a:srgbClr val="4CA2A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CA91A08-51DE-44CF-B876-7484AA180448}"/>
              </a:ext>
            </a:extLst>
          </p:cNvPr>
          <p:cNvSpPr txBox="1">
            <a:spLocks/>
          </p:cNvSpPr>
          <p:nvPr/>
        </p:nvSpPr>
        <p:spPr>
          <a:xfrm>
            <a:off x="2290965" y="28770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Принципы управления </a:t>
            </a:r>
            <a:endParaRPr lang="ru-RU" sz="2400" dirty="0" smtClean="0">
              <a:solidFill>
                <a:schemeClr val="bg1"/>
              </a:solidFill>
              <a:latin typeface="Arial 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интеллектуальной </a:t>
            </a:r>
            <a:r>
              <a:rPr lang="ru-RU" sz="2400" dirty="0">
                <a:solidFill>
                  <a:schemeClr val="bg1"/>
                </a:solidFill>
                <a:latin typeface="Arial "/>
              </a:rPr>
              <a:t>собственностью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9BDDBFB-26C3-49DE-B60D-E7DA322A4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D2018A7-C882-488A-B17F-E1EA943B2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66" name="Объект 2">
            <a:extLst>
              <a:ext uri="{FF2B5EF4-FFF2-40B4-BE49-F238E27FC236}">
                <a16:creationId xmlns:a16="http://schemas.microsoft.com/office/drawing/2014/main" id="{3314BA8F-2AD7-410D-BDA7-D1C3189F7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12" y="1637996"/>
            <a:ext cx="11369404" cy="50371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Целеполагание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Проектный 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подход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Ориентир на лучшие мировые 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аналоги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Минимизация издержек для 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резидентов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Владельцем ИС должен быть тот, кто ее </a:t>
            </a: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использует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Основные формы использования ИС: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	Использование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в собственной деятельность, в </a:t>
            </a:r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т.ч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. при НИОКР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	Передача 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(в </a:t>
            </a:r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т.ч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</a:rPr>
              <a:t>. безвозмездная) резидентам</a:t>
            </a:r>
          </a:p>
        </p:txBody>
      </p:sp>
    </p:spTree>
    <p:extLst>
      <p:ext uri="{BB962C8B-B14F-4D97-AF65-F5344CB8AC3E}">
        <p14:creationId xmlns:p14="http://schemas.microsoft.com/office/powerpoint/2010/main" val="2485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234C31-9290-44D7-AD1A-9A4BFD8FE0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3371"/>
            <a:ext cx="8128000" cy="542462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850E97-3638-4ACD-883C-0F75F4D66B2A}"/>
              </a:ext>
            </a:extLst>
          </p:cNvPr>
          <p:cNvSpPr/>
          <p:nvPr/>
        </p:nvSpPr>
        <p:spPr>
          <a:xfrm rot="16200000">
            <a:off x="5036128" y="-297873"/>
            <a:ext cx="2119744" cy="12192000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BADAE1C-1A2E-4BCC-A1C3-1D556DF49B3C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4FB78C0-C4D5-4A37-8FF1-DD6E3A8C44B3}"/>
              </a:ext>
            </a:extLst>
          </p:cNvPr>
          <p:cNvSpPr/>
          <p:nvPr/>
        </p:nvSpPr>
        <p:spPr>
          <a:xfrm flipV="1">
            <a:off x="2364000" y="1325100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166C598F-8DB7-42F6-B239-AB695AB01AEB}"/>
              </a:ext>
            </a:extLst>
          </p:cNvPr>
          <p:cNvSpPr txBox="1">
            <a:spLocks/>
          </p:cNvSpPr>
          <p:nvPr/>
        </p:nvSpPr>
        <p:spPr>
          <a:xfrm>
            <a:off x="2368614" y="233231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и оборудование для инженерии </a:t>
            </a:r>
            <a:b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поверхностей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AE617F0-259F-419A-BF41-186289F74800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89" y="1809354"/>
            <a:ext cx="2700000" cy="1476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F83898-5DB8-47A1-9A17-BD78802E76CB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95" y="1809354"/>
            <a:ext cx="2700000" cy="1476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EBDB994-489F-43BA-AB50-0BDB83C3D539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592" y="1809354"/>
            <a:ext cx="2700000" cy="1476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D7C80B7-36A0-42D8-B70B-C97318C4EB7D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81" y="5098347"/>
            <a:ext cx="2700000" cy="1476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DB54194-89F6-4900-8617-29C3EB7E409E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592" y="3451935"/>
            <a:ext cx="2700000" cy="1476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9B69A30-C895-43E5-82BD-79A465D9246E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89" y="3451935"/>
            <a:ext cx="2700000" cy="1476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AF22E6D-E50C-4196-BB77-7ACF680984F7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81" y="3451935"/>
            <a:ext cx="2700000" cy="147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A9F3C-B23A-4F79-9544-E7B7050D6A34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73" y="5094516"/>
            <a:ext cx="2700000" cy="147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EB134B-4CF4-4D9F-B4F4-61E28EC65708}"/>
              </a:ext>
            </a:extLst>
          </p:cNvPr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73" y="3451935"/>
            <a:ext cx="2700000" cy="1476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5E8AC9-C7CB-431E-ABC4-F61455F38BAA}"/>
              </a:ext>
            </a:extLst>
          </p:cNvPr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73" y="1809354"/>
            <a:ext cx="2700000" cy="1476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2EE33EA-6C7B-4CEB-ADCB-E86709848AB4}"/>
              </a:ext>
            </a:extLst>
          </p:cNvPr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89" y="5094516"/>
            <a:ext cx="2700000" cy="1476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D70DAE8-A9B3-4D78-8962-E6B2D2DBB6CD}"/>
              </a:ext>
            </a:extLst>
          </p:cNvPr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381" y="5094516"/>
            <a:ext cx="2700000" cy="1476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6484138-DE93-4A15-8316-6AEA7D42EA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62CF605-E968-4BE7-BC4B-F3B26B42D09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3A77FD2B-95AA-4843-A919-EE09A4A42257}"/>
              </a:ext>
            </a:extLst>
          </p:cNvPr>
          <p:cNvSpPr/>
          <p:nvPr/>
        </p:nvSpPr>
        <p:spPr>
          <a:xfrm rot="16200000">
            <a:off x="4458601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D7D19099-669B-4035-9611-DB2B186DCB52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6" name="Заголовок 1">
            <a:extLst>
              <a:ext uri="{FF2B5EF4-FFF2-40B4-BE49-F238E27FC236}">
                <a16:creationId xmlns:a16="http://schemas.microsoft.com/office/drawing/2014/main" id="{81385C8A-C8D7-4F7A-B0D1-A620F8FA6FAC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Технопарки в Республике Беларусь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4CBB76-7553-4A65-B21E-664517B4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32FCB-6055-49DE-B4F1-B7A6ADDB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62B7EC-385C-4A3B-BF52-8F8F1963D831}"/>
              </a:ext>
            </a:extLst>
          </p:cNvPr>
          <p:cNvSpPr/>
          <p:nvPr/>
        </p:nvSpPr>
        <p:spPr>
          <a:xfrm flipV="1">
            <a:off x="2372309" y="1225469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82633" y="1617680"/>
            <a:ext cx="11654443" cy="455928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Научно-технологический </a:t>
            </a:r>
            <a:r>
              <a:rPr lang="ru-RU" sz="2400" b="1" dirty="0">
                <a:solidFill>
                  <a:schemeClr val="bg1"/>
                </a:solidFill>
              </a:rPr>
              <a:t>парк </a:t>
            </a:r>
            <a:r>
              <a:rPr lang="ru-RU" sz="2400" b="1" dirty="0" smtClean="0">
                <a:solidFill>
                  <a:schemeClr val="bg1"/>
                </a:solidFill>
              </a:rPr>
              <a:t>(технопарк</a:t>
            </a:r>
            <a:r>
              <a:rPr lang="ru-RU" sz="2400" b="1" dirty="0">
                <a:solidFill>
                  <a:schemeClr val="bg1"/>
                </a:solidFill>
              </a:rPr>
              <a:t>)</a:t>
            </a:r>
            <a:r>
              <a:rPr lang="ru-RU" sz="2400" dirty="0">
                <a:solidFill>
                  <a:schemeClr val="bg1"/>
                </a:solidFill>
              </a:rPr>
              <a:t> – субъект инновационной инфраструктуры, содействующий развитию предпринимательства в научной, научно-технической и инновационной сферах и создающий условия для осуществления юридическими лицами и индивидуальными предпринимателями, являющимися резидентами технопарка, инновационной </a:t>
            </a:r>
            <a:r>
              <a:rPr lang="ru-RU" sz="2400" dirty="0" smtClean="0">
                <a:solidFill>
                  <a:schemeClr val="bg1"/>
                </a:solidFill>
              </a:rPr>
              <a:t>деятельности</a:t>
            </a:r>
          </a:p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Резидент </a:t>
            </a:r>
            <a:r>
              <a:rPr lang="ru-RU" b="1" dirty="0">
                <a:solidFill>
                  <a:schemeClr val="bg1"/>
                </a:solidFill>
              </a:rPr>
              <a:t>технопарка</a:t>
            </a:r>
            <a:r>
              <a:rPr lang="ru-RU" dirty="0">
                <a:solidFill>
                  <a:schemeClr val="bg1"/>
                </a:solidFill>
              </a:rPr>
              <a:t> – юридическое лицо или индивидуальный предприниматель, осуществляющие инновационную деятельность с использованием предоставленного технопарком движимого и (или) недвижимого имущества, в том числе комплекса программно-технических средств, информационных систем, информационных сетей, и при необходимости оказываемых технопарком услуг (выполняемых работ), пользующиеся статусом резидента на основании решения технопарка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D96C5AC-BDD7-4D3F-9A39-1CB808380129}"/>
              </a:ext>
            </a:extLst>
          </p:cNvPr>
          <p:cNvSpPr/>
          <p:nvPr/>
        </p:nvSpPr>
        <p:spPr>
          <a:xfrm>
            <a:off x="-1" y="194942"/>
            <a:ext cx="6302239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677EBA1E-9EF4-4F80-9B45-8D32860545A0}"/>
              </a:ext>
            </a:extLst>
          </p:cNvPr>
          <p:cNvSpPr/>
          <p:nvPr/>
        </p:nvSpPr>
        <p:spPr>
          <a:xfrm flipV="1">
            <a:off x="1973502" y="1296983"/>
            <a:ext cx="4212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DCC6F3-89B8-486B-A961-87D7C7B670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235" y="0"/>
            <a:ext cx="8001000" cy="6949440"/>
          </a:xfrm>
          <a:prstGeom prst="rect">
            <a:avLst/>
          </a:prstGeom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90BE6724-0DEC-47F1-BA20-05AACCC2B341}"/>
              </a:ext>
            </a:extLst>
          </p:cNvPr>
          <p:cNvSpPr/>
          <p:nvPr/>
        </p:nvSpPr>
        <p:spPr>
          <a:xfrm rot="16200000">
            <a:off x="5125295" y="-117269"/>
            <a:ext cx="1928562" cy="12204855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7699D33-7172-49A6-AA1D-7B79D9B946FD}"/>
              </a:ext>
            </a:extLst>
          </p:cNvPr>
          <p:cNvGrpSpPr/>
          <p:nvPr/>
        </p:nvGrpSpPr>
        <p:grpSpPr>
          <a:xfrm>
            <a:off x="174590" y="1821216"/>
            <a:ext cx="6408714" cy="4851155"/>
            <a:chOff x="174590" y="1821216"/>
            <a:chExt cx="6408714" cy="4851155"/>
          </a:xfrm>
        </p:grpSpPr>
        <p:sp>
          <p:nvSpPr>
            <p:cNvPr id="59" name="Объект 2">
              <a:extLst>
                <a:ext uri="{FF2B5EF4-FFF2-40B4-BE49-F238E27FC236}">
                  <a16:creationId xmlns:a16="http://schemas.microsoft.com/office/drawing/2014/main" id="{3DBCA8C9-8DFC-40A7-9170-F2219AA5A5F6}"/>
                </a:ext>
              </a:extLst>
            </p:cNvPr>
            <p:cNvSpPr txBox="1">
              <a:spLocks/>
            </p:cNvSpPr>
            <p:nvPr/>
          </p:nvSpPr>
          <p:spPr>
            <a:xfrm>
              <a:off x="1783689" y="5044448"/>
              <a:ext cx="3004913" cy="764182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Фильтры-ловушки</a:t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для улавливания тромбов</a:t>
              </a:r>
            </a:p>
          </p:txBody>
        </p:sp>
        <p:sp>
          <p:nvSpPr>
            <p:cNvPr id="65" name="Объект 2">
              <a:extLst>
                <a:ext uri="{FF2B5EF4-FFF2-40B4-BE49-F238E27FC236}">
                  <a16:creationId xmlns:a16="http://schemas.microsoft.com/office/drawing/2014/main" id="{FA6B9DB1-FC81-4C4D-94E5-AF14B81FC043}"/>
                </a:ext>
              </a:extLst>
            </p:cNvPr>
            <p:cNvSpPr txBox="1">
              <a:spLocks/>
            </p:cNvSpPr>
            <p:nvPr/>
          </p:nvSpPr>
          <p:spPr>
            <a:xfrm>
              <a:off x="1783689" y="3923544"/>
              <a:ext cx="3004913" cy="512764"/>
            </a:xfrm>
            <a:prstGeom prst="rect">
              <a:avLst/>
            </a:prstGeom>
            <a:effectLst>
              <a:softEdge rad="0"/>
            </a:effectLst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Стент коронарный</a:t>
              </a:r>
            </a:p>
          </p:txBody>
        </p:sp>
        <p:sp>
          <p:nvSpPr>
            <p:cNvPr id="74" name="Объект 2">
              <a:extLst>
                <a:ext uri="{FF2B5EF4-FFF2-40B4-BE49-F238E27FC236}">
                  <a16:creationId xmlns:a16="http://schemas.microsoft.com/office/drawing/2014/main" id="{32FDD37F-489F-4512-B7B3-9D183DC2E76A}"/>
                </a:ext>
              </a:extLst>
            </p:cNvPr>
            <p:cNvSpPr txBox="1">
              <a:spLocks/>
            </p:cNvSpPr>
            <p:nvPr/>
          </p:nvSpPr>
          <p:spPr>
            <a:xfrm>
              <a:off x="1783689" y="2966554"/>
              <a:ext cx="3004913" cy="512764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Окклюдер</a:t>
              </a: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сердечный</a:t>
              </a:r>
            </a:p>
          </p:txBody>
        </p:sp>
        <p:sp>
          <p:nvSpPr>
            <p:cNvPr id="84" name="Объект 2">
              <a:extLst>
                <a:ext uri="{FF2B5EF4-FFF2-40B4-BE49-F238E27FC236}">
                  <a16:creationId xmlns:a16="http://schemas.microsoft.com/office/drawing/2014/main" id="{CCC571FB-0591-4433-86A1-662328746676}"/>
                </a:ext>
              </a:extLst>
            </p:cNvPr>
            <p:cNvSpPr txBox="1">
              <a:spLocks/>
            </p:cNvSpPr>
            <p:nvPr/>
          </p:nvSpPr>
          <p:spPr>
            <a:xfrm>
              <a:off x="1783689" y="5979898"/>
              <a:ext cx="3004913" cy="512764"/>
            </a:xfrm>
            <a:prstGeom prst="rect">
              <a:avLst/>
            </a:prstGeom>
            <a:effectLst>
              <a:softEdge rad="0"/>
            </a:effectLst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Стент наружный</a:t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для венозных шунтов</a:t>
              </a:r>
            </a:p>
          </p:txBody>
        </p:sp>
        <p:sp>
          <p:nvSpPr>
            <p:cNvPr id="83" name="Объект 2">
              <a:extLst>
                <a:ext uri="{FF2B5EF4-FFF2-40B4-BE49-F238E27FC236}">
                  <a16:creationId xmlns:a16="http://schemas.microsoft.com/office/drawing/2014/main" id="{345E346A-2DAC-4DCB-9D5D-340FC5A97C1D}"/>
                </a:ext>
              </a:extLst>
            </p:cNvPr>
            <p:cNvSpPr txBox="1">
              <a:spLocks/>
            </p:cNvSpPr>
            <p:nvPr/>
          </p:nvSpPr>
          <p:spPr>
            <a:xfrm>
              <a:off x="1783689" y="1972765"/>
              <a:ext cx="3004913" cy="512764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Система аортального</a:t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стент-</a:t>
              </a:r>
              <a:r>
                <a:rPr lang="ru-RU" sz="13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графта</a:t>
              </a:r>
              <a:endParaRPr lang="ru-RU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89411F8-980C-40CD-98E8-EACF72BD1735}"/>
                </a:ext>
              </a:extLst>
            </p:cNvPr>
            <p:cNvGrpSpPr/>
            <p:nvPr/>
          </p:nvGrpSpPr>
          <p:grpSpPr>
            <a:xfrm>
              <a:off x="174590" y="1821216"/>
              <a:ext cx="6408714" cy="4851155"/>
              <a:chOff x="174590" y="1821216"/>
              <a:chExt cx="6408714" cy="4851155"/>
            </a:xfrm>
          </p:grpSpPr>
          <p:pic>
            <p:nvPicPr>
              <p:cNvPr id="96" name="Рисунок 95">
                <a:extLst>
                  <a:ext uri="{FF2B5EF4-FFF2-40B4-BE49-F238E27FC236}">
                    <a16:creationId xmlns:a16="http://schemas.microsoft.com/office/drawing/2014/main" id="{2988B052-A953-4A1C-8FF8-06D4060FB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590" y="4799400"/>
                <a:ext cx="1547882" cy="1105631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2171AC47-D718-46CB-A9EA-DF51A7D8A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9510" y="3855747"/>
                <a:ext cx="1415002" cy="953036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CE8DBB9C-E503-4985-9963-EC42B823D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5801" y="2829348"/>
                <a:ext cx="969201" cy="957035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9D54E27C-DC55-40BD-A908-312AA1D78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4893" y="1821216"/>
                <a:ext cx="1291231" cy="819168"/>
              </a:xfrm>
              <a:prstGeom prst="rect">
                <a:avLst/>
              </a:prstGeom>
            </p:spPr>
          </p:pic>
          <p:cxnSp>
            <p:nvCxnSpPr>
              <p:cNvPr id="13" name="Соединитель: уступ 12">
                <a:extLst>
                  <a:ext uri="{FF2B5EF4-FFF2-40B4-BE49-F238E27FC236}">
                    <a16:creationId xmlns:a16="http://schemas.microsoft.com/office/drawing/2014/main" id="{24422F12-F919-4A2B-96D5-36C3A383DF1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828535" y="2456471"/>
                <a:ext cx="4383081" cy="69671"/>
              </a:xfrm>
              <a:prstGeom prst="bentConnector3">
                <a:avLst>
                  <a:gd name="adj1" fmla="val 50000"/>
                </a:avLst>
              </a:prstGeom>
              <a:ln w="31750">
                <a:solidFill>
                  <a:srgbClr val="4CA2A6"/>
                </a:solidFill>
                <a:headEnd type="oval" w="med" len="med"/>
                <a:tailEnd type="oval" w="med" len="med"/>
              </a:ln>
              <a:effectLst>
                <a:glow rad="508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Соединитель: уступ 59">
                <a:extLst>
                  <a:ext uri="{FF2B5EF4-FFF2-40B4-BE49-F238E27FC236}">
                    <a16:creationId xmlns:a16="http://schemas.microsoft.com/office/drawing/2014/main" id="{9D998F04-B568-42A9-A529-60AD98020BA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70323" y="3959650"/>
                <a:ext cx="4183926" cy="1597788"/>
              </a:xfrm>
              <a:prstGeom prst="bentConnector3">
                <a:avLst>
                  <a:gd name="adj1" fmla="val 42608"/>
                </a:avLst>
              </a:prstGeom>
              <a:ln w="31750">
                <a:solidFill>
                  <a:srgbClr val="4CA2A6"/>
                </a:solidFill>
                <a:headEnd type="oval" w="med" len="med"/>
                <a:tailEnd type="oval" w="med" len="med"/>
              </a:ln>
              <a:effectLst>
                <a:glow rad="508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Соединитель: уступ 62">
                <a:extLst>
                  <a:ext uri="{FF2B5EF4-FFF2-40B4-BE49-F238E27FC236}">
                    <a16:creationId xmlns:a16="http://schemas.microsoft.com/office/drawing/2014/main" id="{2C1C7114-1ECB-486F-A6B7-B1FD0062C5D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65926" y="3018015"/>
                <a:ext cx="4445689" cy="312727"/>
              </a:xfrm>
              <a:prstGeom prst="bentConnector3">
                <a:avLst>
                  <a:gd name="adj1" fmla="val 50000"/>
                </a:avLst>
              </a:prstGeom>
              <a:ln w="31750">
                <a:solidFill>
                  <a:srgbClr val="4CA2A6"/>
                </a:solidFill>
                <a:headEnd type="oval" w="med" len="med"/>
                <a:tailEnd type="oval" w="med" len="med"/>
              </a:ln>
              <a:effectLst>
                <a:glow rad="508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Соединитель: уступ 74">
                <a:extLst>
                  <a:ext uri="{FF2B5EF4-FFF2-40B4-BE49-F238E27FC236}">
                    <a16:creationId xmlns:a16="http://schemas.microsoft.com/office/drawing/2014/main" id="{DC11DE2B-08DE-400E-B332-7D17643B768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75667" y="3547025"/>
                <a:ext cx="4356747" cy="746250"/>
              </a:xfrm>
              <a:prstGeom prst="bentConnector3">
                <a:avLst>
                  <a:gd name="adj1" fmla="val 50000"/>
                </a:avLst>
              </a:prstGeom>
              <a:ln w="31750">
                <a:solidFill>
                  <a:srgbClr val="4CA2A6"/>
                </a:solidFill>
                <a:headEnd type="oval" w="med" len="med"/>
                <a:tailEnd type="oval" w="med" len="med"/>
              </a:ln>
              <a:effectLst>
                <a:glow rad="508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Соединитель: уступ 53">
                <a:extLst>
                  <a:ext uri="{FF2B5EF4-FFF2-40B4-BE49-F238E27FC236}">
                    <a16:creationId xmlns:a16="http://schemas.microsoft.com/office/drawing/2014/main" id="{301A1595-7293-4424-B36C-828140B489F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735840" y="4503837"/>
                <a:ext cx="4688415" cy="2016134"/>
              </a:xfrm>
              <a:prstGeom prst="bentConnector3">
                <a:avLst>
                  <a:gd name="adj1" fmla="val 38241"/>
                </a:avLst>
              </a:prstGeom>
              <a:ln w="31750">
                <a:solidFill>
                  <a:srgbClr val="4CA2A6"/>
                </a:solidFill>
                <a:headEnd type="oval" w="med" len="med"/>
                <a:tailEnd type="oval" w="med" len="med"/>
              </a:ln>
              <a:effectLst>
                <a:glow rad="508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F4A2C97E-839A-4F9D-9E3B-63A3BB40F7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253204" y="4338585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2" name="Овал 61">
                <a:extLst>
                  <a:ext uri="{FF2B5EF4-FFF2-40B4-BE49-F238E27FC236}">
                    <a16:creationId xmlns:a16="http://schemas.microsoft.com/office/drawing/2014/main" id="{7744119B-A09B-4F83-AE8E-D8B412F39A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95130" y="4381457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7E7BC8A8-B883-4633-8A7A-2D9A88E2ED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96014" y="3790931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6" name="Овал 65">
                <a:extLst>
                  <a:ext uri="{FF2B5EF4-FFF2-40B4-BE49-F238E27FC236}">
                    <a16:creationId xmlns:a16="http://schemas.microsoft.com/office/drawing/2014/main" id="{706AC1FA-4FFA-452D-A4BD-7F35B4A69B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37940" y="3833803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27B4C14E-6493-4D12-B797-ED2CC5D535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72139" y="3385461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B1D02895-6F37-40BC-A087-02DC10470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4065" y="3428333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9" name="Овал 68">
                <a:extLst>
                  <a:ext uri="{FF2B5EF4-FFF2-40B4-BE49-F238E27FC236}">
                    <a16:creationId xmlns:a16="http://schemas.microsoft.com/office/drawing/2014/main" id="{2005EB2F-1202-44BC-91E0-9391BCBFF40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55772" y="2856643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4BA2C311-6CA3-49FE-B76C-3E6AA9BA2B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7698" y="2899515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EA38B9EB-2EB9-4B02-9103-291B5FB345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51586" y="2366606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AA01873C-9311-4B01-8126-4771EE2652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512" y="2409478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F05CAFF5-BDB9-4F06-96B3-B0085FE17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784" y="5933151"/>
                <a:ext cx="1386312" cy="739220"/>
              </a:xfrm>
              <a:prstGeom prst="rect">
                <a:avLst/>
              </a:prstGeom>
            </p:spPr>
          </p:pic>
        </p:grpSp>
      </p:grp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id="{44A74FDC-E4FF-4878-8D39-A568D2F99B76}"/>
              </a:ext>
            </a:extLst>
          </p:cNvPr>
          <p:cNvSpPr txBox="1">
            <a:spLocks/>
          </p:cNvSpPr>
          <p:nvPr/>
        </p:nvSpPr>
        <p:spPr>
          <a:xfrm>
            <a:off x="1875498" y="278616"/>
            <a:ext cx="3412658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Изделия медицинского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для сердечно-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сосудистой хирургии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8AF600-A1A9-4A8C-AB42-008D9F9EE5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1589" flipV="1">
            <a:off x="9205699" y="5614092"/>
            <a:ext cx="2697424" cy="102444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375078" y="375186"/>
            <a:ext cx="5656041" cy="6270837"/>
            <a:chOff x="6375078" y="375186"/>
            <a:chExt cx="5656041" cy="6270837"/>
          </a:xfrm>
        </p:grpSpPr>
        <p:cxnSp>
          <p:nvCxnSpPr>
            <p:cNvPr id="71" name="Соединитель: уступ 70">
              <a:extLst>
                <a:ext uri="{FF2B5EF4-FFF2-40B4-BE49-F238E27FC236}">
                  <a16:creationId xmlns:a16="http://schemas.microsoft.com/office/drawing/2014/main" id="{8E8A1AEB-BEE1-4D99-A323-74786A1A3C3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909098" y="2691886"/>
              <a:ext cx="3245323" cy="429685"/>
            </a:xfrm>
            <a:prstGeom prst="bentConnector3">
              <a:avLst>
                <a:gd name="adj1" fmla="val 55404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Соединитель: уступ 80">
              <a:extLst>
                <a:ext uri="{FF2B5EF4-FFF2-40B4-BE49-F238E27FC236}">
                  <a16:creationId xmlns:a16="http://schemas.microsoft.com/office/drawing/2014/main" id="{C343462C-AC81-42AB-A1BC-DEA0492DB2B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543991" y="4058346"/>
              <a:ext cx="3757950" cy="1368192"/>
            </a:xfrm>
            <a:prstGeom prst="bentConnector3">
              <a:avLst>
                <a:gd name="adj1" fmla="val 65745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Соединитель: уступ 84">
              <a:extLst>
                <a:ext uri="{FF2B5EF4-FFF2-40B4-BE49-F238E27FC236}">
                  <a16:creationId xmlns:a16="http://schemas.microsoft.com/office/drawing/2014/main" id="{7B9346FA-33F2-46C2-B25A-3C8B929E729C}"/>
                </a:ext>
              </a:extLst>
            </p:cNvPr>
            <p:cNvCxnSpPr>
              <a:cxnSpLocks/>
              <a:endCxn id="118" idx="6"/>
            </p:cNvCxnSpPr>
            <p:nvPr/>
          </p:nvCxnSpPr>
          <p:spPr>
            <a:xfrm rot="10800000">
              <a:off x="7268462" y="5800692"/>
              <a:ext cx="2545424" cy="845331"/>
            </a:xfrm>
            <a:prstGeom prst="bentConnector3">
              <a:avLst>
                <a:gd name="adj1" fmla="val 64594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Соединитель: уступ 41">
              <a:extLst>
                <a:ext uri="{FF2B5EF4-FFF2-40B4-BE49-F238E27FC236}">
                  <a16:creationId xmlns:a16="http://schemas.microsoft.com/office/drawing/2014/main" id="{62E9F89E-71D0-49D4-A3D0-45232DB7BE8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704912" y="1424870"/>
              <a:ext cx="3436767" cy="1215514"/>
            </a:xfrm>
            <a:prstGeom prst="bentConnector3">
              <a:avLst>
                <a:gd name="adj1" fmla="val 66766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Объект 2">
              <a:extLst>
                <a:ext uri="{FF2B5EF4-FFF2-40B4-BE49-F238E27FC236}">
                  <a16:creationId xmlns:a16="http://schemas.microsoft.com/office/drawing/2014/main" id="{65C093AF-28FC-4862-A05A-AB91E4E186DC}"/>
                </a:ext>
              </a:extLst>
            </p:cNvPr>
            <p:cNvSpPr txBox="1">
              <a:spLocks/>
            </p:cNvSpPr>
            <p:nvPr/>
          </p:nvSpPr>
          <p:spPr>
            <a:xfrm>
              <a:off x="8253203" y="891481"/>
              <a:ext cx="3777916" cy="845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Эндопротез клапана</a:t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сердца биологический</a:t>
              </a:r>
            </a:p>
          </p:txBody>
        </p:sp>
        <p:sp>
          <p:nvSpPr>
            <p:cNvPr id="72" name="Объект 2">
              <a:extLst>
                <a:ext uri="{FF2B5EF4-FFF2-40B4-BE49-F238E27FC236}">
                  <a16:creationId xmlns:a16="http://schemas.microsoft.com/office/drawing/2014/main" id="{0C0E6F48-D6ED-44E6-9585-61A62A41360C}"/>
                </a:ext>
              </a:extLst>
            </p:cNvPr>
            <p:cNvSpPr txBox="1">
              <a:spLocks/>
            </p:cNvSpPr>
            <p:nvPr/>
          </p:nvSpPr>
          <p:spPr>
            <a:xfrm>
              <a:off x="8253203" y="3635813"/>
              <a:ext cx="3004913" cy="5127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Протез сосудистый</a:t>
              </a:r>
            </a:p>
          </p:txBody>
        </p:sp>
        <p:sp>
          <p:nvSpPr>
            <p:cNvPr id="82" name="Объект 2">
              <a:extLst>
                <a:ext uri="{FF2B5EF4-FFF2-40B4-BE49-F238E27FC236}">
                  <a16:creationId xmlns:a16="http://schemas.microsoft.com/office/drawing/2014/main" id="{C4D12C55-5241-4733-B031-FD7AEC3DD4E1}"/>
                </a:ext>
              </a:extLst>
            </p:cNvPr>
            <p:cNvSpPr txBox="1">
              <a:spLocks/>
            </p:cNvSpPr>
            <p:nvPr/>
          </p:nvSpPr>
          <p:spPr>
            <a:xfrm>
              <a:off x="8253203" y="2089536"/>
              <a:ext cx="3004913" cy="5127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Окклюдер</a:t>
              </a: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ушка</a:t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левого предсердия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593F0549-BBC5-4CF8-8F63-583D86DE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324051" y="3032237"/>
              <a:ext cx="1496527" cy="1647019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563A02F5-FEEA-40F8-ABF9-3D415282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3465" y="1948918"/>
              <a:ext cx="963566" cy="67750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B6C35B0-FBBC-4354-B0B6-2D4CC062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9812" y="2264804"/>
              <a:ext cx="1069325" cy="1138314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8EAF2935-3F72-4D70-A948-404697CE4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1678" y="375186"/>
              <a:ext cx="1183567" cy="1418854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8CB5AC3E-BD89-4C81-9A18-290FAE645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7788" y="1082314"/>
              <a:ext cx="815012" cy="81959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283FF27-0CFF-4501-9B80-05290C6A4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1053" y="4176460"/>
              <a:ext cx="1024789" cy="1287987"/>
            </a:xfrm>
            <a:prstGeom prst="rect">
              <a:avLst/>
            </a:prstGeom>
          </p:spPr>
        </p:pic>
        <p:cxnSp>
          <p:nvCxnSpPr>
            <p:cNvPr id="51" name="Соединитель: уступ 50">
              <a:extLst>
                <a:ext uri="{FF2B5EF4-FFF2-40B4-BE49-F238E27FC236}">
                  <a16:creationId xmlns:a16="http://schemas.microsoft.com/office/drawing/2014/main" id="{FEB06310-DA45-4DFA-A529-EFE0632904C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066779" y="3555843"/>
              <a:ext cx="3217177" cy="464594"/>
            </a:xfrm>
            <a:prstGeom prst="bentConnector3">
              <a:avLst>
                <a:gd name="adj1" fmla="val 64836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Объект 2">
              <a:extLst>
                <a:ext uri="{FF2B5EF4-FFF2-40B4-BE49-F238E27FC236}">
                  <a16:creationId xmlns:a16="http://schemas.microsoft.com/office/drawing/2014/main" id="{3A7BC613-F416-4F43-9FF8-7A755DA69EA0}"/>
                </a:ext>
              </a:extLst>
            </p:cNvPr>
            <p:cNvSpPr txBox="1">
              <a:spLocks/>
            </p:cNvSpPr>
            <p:nvPr/>
          </p:nvSpPr>
          <p:spPr>
            <a:xfrm>
              <a:off x="8253203" y="4695578"/>
              <a:ext cx="3004913" cy="8713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Стент</a:t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саморасширяющийся</a:t>
              </a: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периферический</a:t>
              </a:r>
            </a:p>
          </p:txBody>
        </p:sp>
        <p:sp>
          <p:nvSpPr>
            <p:cNvPr id="91" name="Объект 2">
              <a:extLst>
                <a:ext uri="{FF2B5EF4-FFF2-40B4-BE49-F238E27FC236}">
                  <a16:creationId xmlns:a16="http://schemas.microsoft.com/office/drawing/2014/main" id="{C4FD3B96-D867-4596-AA72-D692BF49AF77}"/>
                </a:ext>
              </a:extLst>
            </p:cNvPr>
            <p:cNvSpPr txBox="1">
              <a:spLocks/>
            </p:cNvSpPr>
            <p:nvPr/>
          </p:nvSpPr>
          <p:spPr>
            <a:xfrm>
              <a:off x="8253203" y="5943579"/>
              <a:ext cx="3004913" cy="5127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Стент-</a:t>
              </a:r>
              <a:r>
                <a:rPr lang="ru-RU" sz="13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графт</a:t>
              </a: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торакальный</a:t>
              </a:r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338C97A8-020F-4304-A553-9A2444812B09}"/>
                </a:ext>
              </a:extLst>
            </p:cNvPr>
            <p:cNvSpPr>
              <a:spLocks/>
            </p:cNvSpPr>
            <p:nvPr/>
          </p:nvSpPr>
          <p:spPr>
            <a:xfrm>
              <a:off x="6534346" y="2471671"/>
              <a:ext cx="330100" cy="330100"/>
            </a:xfrm>
            <a:prstGeom prst="ellipse">
              <a:avLst/>
            </a:prstGeom>
            <a:solidFill>
              <a:srgbClr val="CEE5E7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F2CE2109-7575-4FE5-B4D1-BB6B1FBD14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6272" y="2514543"/>
              <a:ext cx="246249" cy="247575"/>
            </a:xfrm>
            <a:prstGeom prst="ellipse">
              <a:avLst/>
            </a:prstGeom>
            <a:solidFill>
              <a:srgbClr val="4CA2A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49363760-16D9-4472-B10A-4451050CA442}"/>
                </a:ext>
              </a:extLst>
            </p:cNvPr>
            <p:cNvSpPr>
              <a:spLocks/>
            </p:cNvSpPr>
            <p:nvPr/>
          </p:nvSpPr>
          <p:spPr>
            <a:xfrm>
              <a:off x="6739027" y="2961030"/>
              <a:ext cx="330100" cy="330100"/>
            </a:xfrm>
            <a:prstGeom prst="ellipse">
              <a:avLst/>
            </a:prstGeom>
            <a:solidFill>
              <a:srgbClr val="CEE5E7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FFB4E706-ADA6-41A5-9112-268F5FE30C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0953" y="3003902"/>
              <a:ext cx="246249" cy="247575"/>
            </a:xfrm>
            <a:prstGeom prst="ellipse">
              <a:avLst/>
            </a:prstGeom>
            <a:solidFill>
              <a:srgbClr val="4CA2A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9A113F17-64FD-4E7C-80EC-2F6DF1D69AD0}"/>
                </a:ext>
              </a:extLst>
            </p:cNvPr>
            <p:cNvSpPr>
              <a:spLocks/>
            </p:cNvSpPr>
            <p:nvPr/>
          </p:nvSpPr>
          <p:spPr>
            <a:xfrm>
              <a:off x="6900397" y="3391583"/>
              <a:ext cx="330100" cy="330100"/>
            </a:xfrm>
            <a:prstGeom prst="ellipse">
              <a:avLst/>
            </a:prstGeom>
            <a:solidFill>
              <a:srgbClr val="CEE5E7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8AABEDDB-58E1-4983-A67B-091E17F76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2323" y="3434455"/>
              <a:ext cx="246249" cy="247575"/>
            </a:xfrm>
            <a:prstGeom prst="ellipse">
              <a:avLst/>
            </a:prstGeom>
            <a:solidFill>
              <a:srgbClr val="4CA2A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C225DFC6-C6E1-485C-AF14-00033D60FE24}"/>
                </a:ext>
              </a:extLst>
            </p:cNvPr>
            <p:cNvSpPr>
              <a:spLocks/>
            </p:cNvSpPr>
            <p:nvPr/>
          </p:nvSpPr>
          <p:spPr>
            <a:xfrm>
              <a:off x="6375078" y="3890457"/>
              <a:ext cx="330100" cy="330100"/>
            </a:xfrm>
            <a:prstGeom prst="ellipse">
              <a:avLst/>
            </a:prstGeom>
            <a:solidFill>
              <a:srgbClr val="CEE5E7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33A09886-8D1B-4276-B02E-796AB9752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7004" y="3933329"/>
              <a:ext cx="246249" cy="247575"/>
            </a:xfrm>
            <a:prstGeom prst="ellipse">
              <a:avLst/>
            </a:prstGeom>
            <a:solidFill>
              <a:srgbClr val="4CA2A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E9929551-B0F5-4D92-B0DA-4375CEA18B64}"/>
                </a:ext>
              </a:extLst>
            </p:cNvPr>
            <p:cNvSpPr>
              <a:spLocks/>
            </p:cNvSpPr>
            <p:nvPr/>
          </p:nvSpPr>
          <p:spPr>
            <a:xfrm>
              <a:off x="6971185" y="5626187"/>
              <a:ext cx="330100" cy="330100"/>
            </a:xfrm>
            <a:prstGeom prst="ellipse">
              <a:avLst/>
            </a:prstGeom>
            <a:solidFill>
              <a:srgbClr val="CEE5E7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8" name="Овал 117">
              <a:extLst>
                <a:ext uri="{FF2B5EF4-FFF2-40B4-BE49-F238E27FC236}">
                  <a16:creationId xmlns:a16="http://schemas.microsoft.com/office/drawing/2014/main" id="{CFAE5FE0-B227-43FB-9B47-BF6DF21BB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2213" y="5676903"/>
              <a:ext cx="246249" cy="247575"/>
            </a:xfrm>
            <a:prstGeom prst="ellipse">
              <a:avLst/>
            </a:prstGeom>
            <a:solidFill>
              <a:srgbClr val="4CA2A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F6730BA-2D31-4C64-A48D-466E02ED3FE9}"/>
              </a:ext>
            </a:extLst>
          </p:cNvPr>
          <p:cNvGrpSpPr/>
          <p:nvPr/>
        </p:nvGrpSpPr>
        <p:grpSpPr>
          <a:xfrm>
            <a:off x="4888585" y="4678329"/>
            <a:ext cx="2143264" cy="2179716"/>
            <a:chOff x="4888585" y="4678329"/>
            <a:chExt cx="2143264" cy="2179716"/>
          </a:xfrm>
        </p:grpSpPr>
        <p:sp>
          <p:nvSpPr>
            <p:cNvPr id="137" name="Объект 2">
              <a:extLst>
                <a:ext uri="{FF2B5EF4-FFF2-40B4-BE49-F238E27FC236}">
                  <a16:creationId xmlns:a16="http://schemas.microsoft.com/office/drawing/2014/main" id="{92210142-D710-4172-A0E6-DFF0FDAF84F5}"/>
                </a:ext>
              </a:extLst>
            </p:cNvPr>
            <p:cNvSpPr txBox="1">
              <a:spLocks/>
            </p:cNvSpPr>
            <p:nvPr/>
          </p:nvSpPr>
          <p:spPr>
            <a:xfrm>
              <a:off x="4888585" y="5863305"/>
              <a:ext cx="2143264" cy="994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3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Системы имплантации изделий медицинского назначения</a:t>
              </a:r>
            </a:p>
          </p:txBody>
        </p:sp>
        <p:cxnSp>
          <p:nvCxnSpPr>
            <p:cNvPr id="135" name="Соединитель: уступ 134">
              <a:extLst>
                <a:ext uri="{FF2B5EF4-FFF2-40B4-BE49-F238E27FC236}">
                  <a16:creationId xmlns:a16="http://schemas.microsoft.com/office/drawing/2014/main" id="{72BCEFF3-160C-4D41-9BD0-79AF12408D0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899813" y="4907610"/>
              <a:ext cx="860756" cy="736548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2A69B609-D1D8-4550-BAEE-54176D4B5FB0}"/>
                </a:ext>
              </a:extLst>
            </p:cNvPr>
            <p:cNvSpPr>
              <a:spLocks/>
            </p:cNvSpPr>
            <p:nvPr/>
          </p:nvSpPr>
          <p:spPr>
            <a:xfrm>
              <a:off x="6531322" y="4678329"/>
              <a:ext cx="330100" cy="330100"/>
            </a:xfrm>
            <a:prstGeom prst="ellipse">
              <a:avLst/>
            </a:prstGeom>
            <a:solidFill>
              <a:srgbClr val="CEE5E7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6" name="Овал 135">
              <a:extLst>
                <a:ext uri="{FF2B5EF4-FFF2-40B4-BE49-F238E27FC236}">
                  <a16:creationId xmlns:a16="http://schemas.microsoft.com/office/drawing/2014/main" id="{00050E6A-DBA8-4BD4-A9D1-98658BA449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1073" y="4719054"/>
              <a:ext cx="246249" cy="247575"/>
            </a:xfrm>
            <a:prstGeom prst="ellipse">
              <a:avLst/>
            </a:prstGeom>
            <a:solidFill>
              <a:srgbClr val="4CA2A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7B02A1-ED02-45F3-8443-D89D8151659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6BBD33BA-7279-44C3-A0A5-4A52D24E2B57}"/>
              </a:ext>
            </a:extLst>
          </p:cNvPr>
          <p:cNvSpPr/>
          <p:nvPr/>
        </p:nvSpPr>
        <p:spPr>
          <a:xfrm rot="16200000">
            <a:off x="5036129" y="-297872"/>
            <a:ext cx="2119744" cy="12192000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D957B45-EBC0-4CA1-A3A5-2CEC3D048558}"/>
              </a:ext>
            </a:extLst>
          </p:cNvPr>
          <p:cNvSpPr/>
          <p:nvPr/>
        </p:nvSpPr>
        <p:spPr>
          <a:xfrm>
            <a:off x="-1" y="194943"/>
            <a:ext cx="12192001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445EB6E-8B82-4C6F-A809-7800FF1D14CB}"/>
              </a:ext>
            </a:extLst>
          </p:cNvPr>
          <p:cNvSpPr/>
          <p:nvPr/>
        </p:nvSpPr>
        <p:spPr>
          <a:xfrm flipV="1">
            <a:off x="1973502" y="1296984"/>
            <a:ext cx="4680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7A69B28-FE6D-4330-8A86-8A895195C5DE}"/>
              </a:ext>
            </a:extLst>
          </p:cNvPr>
          <p:cNvGrpSpPr/>
          <p:nvPr/>
        </p:nvGrpSpPr>
        <p:grpSpPr>
          <a:xfrm>
            <a:off x="167090" y="1476662"/>
            <a:ext cx="3820710" cy="5343550"/>
            <a:chOff x="4684674" y="-169721"/>
            <a:chExt cx="5219469" cy="7197442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9D2FC3E-2C4C-4432-AFBE-5C484C7D4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4674" y="-169721"/>
              <a:ext cx="5219469" cy="719744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AAE664B3-BB38-4539-A785-176126D8C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95771" flipH="1">
              <a:off x="5384395" y="1489914"/>
              <a:ext cx="367875" cy="676091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C6EDAEC9-4A2C-4BB5-BAA5-DAF42002C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646" flipH="1">
              <a:off x="5166391" y="2601243"/>
              <a:ext cx="312242" cy="573847"/>
            </a:xfrm>
            <a:prstGeom prst="rect">
              <a:avLst/>
            </a:prstGeom>
          </p:spPr>
        </p:pic>
      </p:grpSp>
      <p:sp>
        <p:nvSpPr>
          <p:cNvPr id="63" name="Объект 2">
            <a:extLst>
              <a:ext uri="{FF2B5EF4-FFF2-40B4-BE49-F238E27FC236}">
                <a16:creationId xmlns:a16="http://schemas.microsoft.com/office/drawing/2014/main" id="{6EF46945-A2D6-4147-81A7-B4A6C8BFC8FF}"/>
              </a:ext>
            </a:extLst>
          </p:cNvPr>
          <p:cNvSpPr txBox="1">
            <a:spLocks/>
          </p:cNvSpPr>
          <p:nvPr/>
        </p:nvSpPr>
        <p:spPr>
          <a:xfrm>
            <a:off x="2312251" y="1605165"/>
            <a:ext cx="5849873" cy="630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1600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Разработано</a:t>
            </a:r>
            <a:r>
              <a:rPr lang="en-US" sz="1600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производится </a:t>
            </a:r>
            <a:r>
              <a:rPr lang="ru-RU" sz="1600" b="1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более 100 наименований изделий</a:t>
            </a:r>
            <a:r>
              <a:rPr lang="ru-RU" sz="1600" b="1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более чем 1500 типоразмеров</a:t>
            </a:r>
            <a:endParaRPr lang="ru-RU" sz="1600" b="1" dirty="0">
              <a:solidFill>
                <a:srgbClr val="4794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id="{695DE625-B426-4F67-A9E4-07AAC378692D}"/>
              </a:ext>
            </a:extLst>
          </p:cNvPr>
          <p:cNvSpPr txBox="1">
            <a:spLocks/>
          </p:cNvSpPr>
          <p:nvPr/>
        </p:nvSpPr>
        <p:spPr>
          <a:xfrm>
            <a:off x="1875498" y="278617"/>
            <a:ext cx="5668302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Изделия медицинского назначения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травматологии и ортопедии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8CDA3A1-6489-49AD-B280-FABB4FC1536E}"/>
              </a:ext>
            </a:extLst>
          </p:cNvPr>
          <p:cNvGrpSpPr/>
          <p:nvPr/>
        </p:nvGrpSpPr>
        <p:grpSpPr>
          <a:xfrm>
            <a:off x="3104536" y="2288116"/>
            <a:ext cx="3818647" cy="4486724"/>
            <a:chOff x="3104536" y="2288115"/>
            <a:chExt cx="3818647" cy="4486724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FFE07F8E-6AEB-4332-BCC8-2DA6FCE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585" y="3990783"/>
              <a:ext cx="958598" cy="110642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5B90D56-4B9D-4B4E-ADDA-81657ADF8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2191" y="4823560"/>
              <a:ext cx="960122" cy="110795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F9A30CB-5E53-4788-8CA2-2CD75896C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4939" y="5666064"/>
              <a:ext cx="960122" cy="1107951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D2F70D98-CCD3-432F-9198-F8AA4955F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800" y="5664350"/>
              <a:ext cx="960122" cy="1107951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228FCDFD-E3E2-404E-B627-7AB6DE17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8787" y="5666888"/>
              <a:ext cx="960122" cy="1107951"/>
            </a:xfrm>
            <a:prstGeom prst="rect">
              <a:avLst/>
            </a:prstGeom>
          </p:spPr>
        </p:pic>
        <p:sp>
          <p:nvSpPr>
            <p:cNvPr id="93" name="Объект 2">
              <a:extLst>
                <a:ext uri="{FF2B5EF4-FFF2-40B4-BE49-F238E27FC236}">
                  <a16:creationId xmlns:a16="http://schemas.microsoft.com/office/drawing/2014/main" id="{2CCA9611-79A9-47E2-B5FF-A1A5960EB00A}"/>
                </a:ext>
              </a:extLst>
            </p:cNvPr>
            <p:cNvSpPr txBox="1">
              <a:spLocks/>
            </p:cNvSpPr>
            <p:nvPr/>
          </p:nvSpPr>
          <p:spPr>
            <a:xfrm>
              <a:off x="3104536" y="2691900"/>
              <a:ext cx="3536010" cy="22440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Спицы для скелетного вытяжения</a:t>
              </a:r>
            </a:p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Стержни</a:t>
              </a:r>
            </a:p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Пластины прямые</a:t>
              </a:r>
            </a:p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Пластины угловые</a:t>
              </a:r>
            </a:p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Пластины специальные</a:t>
              </a:r>
              <a:r>
                <a:rPr lang="ru-RU" sz="1300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(фигурные,</a:t>
              </a:r>
              <a:r>
                <a:rPr lang="en-US" sz="1300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300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челюстно-лицевые, для ключицы, </a:t>
              </a:r>
              <a:r>
                <a:rPr lang="en-US" sz="1300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300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spc="-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таза и др.)</a:t>
              </a:r>
            </a:p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Винты</a:t>
              </a:r>
            </a:p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Шайбы</a:t>
              </a:r>
            </a:p>
            <a:p>
              <a:pPr marL="230400" indent="-230400" fontAlgn="base">
                <a:lnSpc>
                  <a:spcPct val="12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Гайки</a:t>
              </a:r>
            </a:p>
          </p:txBody>
        </p:sp>
        <p:sp>
          <p:nvSpPr>
            <p:cNvPr id="94" name="Объект 2">
              <a:extLst>
                <a:ext uri="{FF2B5EF4-FFF2-40B4-BE49-F238E27FC236}">
                  <a16:creationId xmlns:a16="http://schemas.microsoft.com/office/drawing/2014/main" id="{70309AAB-07D3-4140-A610-05E9BDB76856}"/>
                </a:ext>
              </a:extLst>
            </p:cNvPr>
            <p:cNvSpPr txBox="1">
              <a:spLocks/>
            </p:cNvSpPr>
            <p:nvPr/>
          </p:nvSpPr>
          <p:spPr>
            <a:xfrm>
              <a:off x="3315314" y="2288115"/>
              <a:ext cx="3004913" cy="5127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Импланты</a:t>
              </a: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08F6609A-E6DA-47B8-A368-B662D9903970}"/>
                </a:ext>
              </a:extLst>
            </p:cNvPr>
            <p:cNvSpPr/>
            <p:nvPr/>
          </p:nvSpPr>
          <p:spPr>
            <a:xfrm flipV="1">
              <a:off x="3322425" y="2632894"/>
              <a:ext cx="3204000" cy="45719"/>
            </a:xfrm>
            <a:prstGeom prst="rect">
              <a:avLst/>
            </a:prstGeom>
            <a:solidFill>
              <a:srgbClr val="47949E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F3B7A70-BA96-4D80-A65C-FA8E67A99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317" y="4820706"/>
              <a:ext cx="960122" cy="1109126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7E4C621-3B81-46B5-8BE8-0195B0DFC19B}"/>
              </a:ext>
            </a:extLst>
          </p:cNvPr>
          <p:cNvGrpSpPr/>
          <p:nvPr/>
        </p:nvGrpSpPr>
        <p:grpSpPr>
          <a:xfrm>
            <a:off x="7038257" y="190557"/>
            <a:ext cx="4986156" cy="6416086"/>
            <a:chOff x="7038257" y="190556"/>
            <a:chExt cx="4986156" cy="6416086"/>
          </a:xfrm>
        </p:grpSpPr>
        <p:sp>
          <p:nvSpPr>
            <p:cNvPr id="76" name="Объект 2">
              <a:extLst>
                <a:ext uri="{FF2B5EF4-FFF2-40B4-BE49-F238E27FC236}">
                  <a16:creationId xmlns:a16="http://schemas.microsoft.com/office/drawing/2014/main" id="{7D47A8D0-017D-4E99-9F9E-B08B270C0421}"/>
                </a:ext>
              </a:extLst>
            </p:cNvPr>
            <p:cNvSpPr txBox="1">
              <a:spLocks/>
            </p:cNvSpPr>
            <p:nvPr/>
          </p:nvSpPr>
          <p:spPr>
            <a:xfrm>
              <a:off x="7048391" y="2777309"/>
              <a:ext cx="2667959" cy="36825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Кусачки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Изгибатель</a:t>
              </a: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пластин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Трепаны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Отвертки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Сверла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Метчики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Направители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Долота</a:t>
              </a:r>
            </a:p>
            <a:p>
              <a:pPr marL="0" indent="0" fontAlgn="base">
                <a:lnSpc>
                  <a:spcPct val="110000"/>
                </a:lnSpc>
                <a:spcBef>
                  <a:spcPts val="0"/>
                </a:spcBef>
                <a:buSzPct val="135000"/>
                <a:buNone/>
              </a:pPr>
              <a:endPara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Аппарат внешней фиксации, комплектующие к АВФ и инструментарий для его установки</a:t>
              </a:r>
            </a:p>
            <a:p>
              <a:pPr marL="230400" fontAlgn="base">
                <a:lnSpc>
                  <a:spcPct val="110000"/>
                </a:lnSpc>
                <a:spcBef>
                  <a:spcPts val="0"/>
                </a:spcBef>
                <a:buSzPct val="135000"/>
              </a:pPr>
              <a:endParaRPr lang="ru-RU" sz="1000" b="1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Рама для фиксации костей таза</a:t>
              </a:r>
            </a:p>
            <a:p>
              <a:pPr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endPara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Объект 2">
              <a:extLst>
                <a:ext uri="{FF2B5EF4-FFF2-40B4-BE49-F238E27FC236}">
                  <a16:creationId xmlns:a16="http://schemas.microsoft.com/office/drawing/2014/main" id="{8301E95C-A5E2-45F5-AF16-C6C9E602C50A}"/>
                </a:ext>
              </a:extLst>
            </p:cNvPr>
            <p:cNvSpPr txBox="1">
              <a:spLocks/>
            </p:cNvSpPr>
            <p:nvPr/>
          </p:nvSpPr>
          <p:spPr>
            <a:xfrm>
              <a:off x="7038257" y="2274645"/>
              <a:ext cx="4976518" cy="5127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Инструменты и приспособления</a:t>
              </a:r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E0DD83A-2AFA-4E1D-AC74-89DB1B8EE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74456" y="1039599"/>
              <a:ext cx="958598" cy="1107951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FD76445-203F-473F-833A-ACD81477E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7821" y="190556"/>
              <a:ext cx="960122" cy="1106427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0BCAE2F-23C5-44A4-8E36-DFA354BDF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8924" y="1034628"/>
              <a:ext cx="958598" cy="1107951"/>
            </a:xfrm>
            <a:prstGeom prst="rect">
              <a:avLst/>
            </a:prstGeom>
          </p:spPr>
        </p:pic>
        <p:sp>
          <p:nvSpPr>
            <p:cNvPr id="81" name="Объект 2">
              <a:extLst>
                <a:ext uri="{FF2B5EF4-FFF2-40B4-BE49-F238E27FC236}">
                  <a16:creationId xmlns:a16="http://schemas.microsoft.com/office/drawing/2014/main" id="{E02A0FF3-DC4F-40AC-83CA-E51390CC8784}"/>
                </a:ext>
              </a:extLst>
            </p:cNvPr>
            <p:cNvSpPr txBox="1">
              <a:spLocks/>
            </p:cNvSpPr>
            <p:nvPr/>
          </p:nvSpPr>
          <p:spPr>
            <a:xfrm>
              <a:off x="9641250" y="2754457"/>
              <a:ext cx="2383163" cy="38521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Комплектующие</a:t>
              </a:r>
              <a:br>
                <a:rPr lang="ru-RU" sz="13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аппарату Илизарова и инструментарий</a:t>
              </a:r>
              <a:br>
                <a:rPr lang="ru-RU" sz="13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b="1" dirty="0">
                  <a:solidFill>
                    <a:srgbClr val="4794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установки: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Ключи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Полукольца к аппарату Илизарова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Планки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Балки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Телескопические приспособления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Фиксаторы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Стяжки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Болты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Скобы</a:t>
              </a:r>
            </a:p>
            <a:p>
              <a:pPr marL="230400" indent="-230400" fontAlgn="base">
                <a:lnSpc>
                  <a:spcPct val="110000"/>
                </a:lnSpc>
                <a:spcBef>
                  <a:spcPts val="0"/>
                </a:spcBef>
                <a:buSzPct val="135000"/>
                <a:buFont typeface="Courier New" panose="02070309020205020404" pitchFamily="49" charset="0"/>
                <a:buChar char="o"/>
              </a:pPr>
              <a:r>
                <a:rPr lang="ru-RU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Дуги</a:t>
              </a:r>
              <a:endParaRPr lang="ru-RU" sz="1300" b="1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0A6F7F3-C89F-4FC3-8241-C87AC45FFD4C}"/>
                </a:ext>
              </a:extLst>
            </p:cNvPr>
            <p:cNvSpPr/>
            <p:nvPr/>
          </p:nvSpPr>
          <p:spPr>
            <a:xfrm flipV="1">
              <a:off x="7142853" y="2629470"/>
              <a:ext cx="4871921" cy="45719"/>
            </a:xfrm>
            <a:prstGeom prst="rect">
              <a:avLst/>
            </a:prstGeom>
            <a:solidFill>
              <a:srgbClr val="47949E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363607FD-D7E4-4506-9BB0-9F3D837E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4207" y="204787"/>
              <a:ext cx="952952" cy="1100842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64491282-B876-48A6-AFDA-D416472A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7996" y="1039827"/>
              <a:ext cx="958598" cy="1107365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331DCA32-8304-4C03-98B0-5DEA5E376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9111" y="1034082"/>
              <a:ext cx="957627" cy="1106243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7A66788-5616-482C-A72C-697673CA18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C1E7DDC-02AB-4FD2-AB4C-4069B276426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5" y="359916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E5D9D1C-78BC-468B-B62B-F16381930D2A}"/>
              </a:ext>
            </a:extLst>
          </p:cNvPr>
          <p:cNvSpPr/>
          <p:nvPr/>
        </p:nvSpPr>
        <p:spPr>
          <a:xfrm>
            <a:off x="-1" y="194942"/>
            <a:ext cx="6955605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CC24DDA-A9F7-435C-91DA-D5EFC356E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684" y="36180"/>
            <a:ext cx="4471874" cy="685800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7BF06EF-D055-43BA-BF4B-AB021718F6D2}"/>
              </a:ext>
            </a:extLst>
          </p:cNvPr>
          <p:cNvSpPr/>
          <p:nvPr/>
        </p:nvSpPr>
        <p:spPr>
          <a:xfrm rot="16200000">
            <a:off x="5125295" y="-117269"/>
            <a:ext cx="1928562" cy="12204855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38E1073-ECEE-4075-A8C3-36208BC66C9E}"/>
              </a:ext>
            </a:extLst>
          </p:cNvPr>
          <p:cNvSpPr/>
          <p:nvPr/>
        </p:nvSpPr>
        <p:spPr>
          <a:xfrm flipV="1">
            <a:off x="1553833" y="1186694"/>
            <a:ext cx="4100402" cy="52648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5E4C165A-57AC-4D2F-8D5E-1FB62E416B2B}"/>
              </a:ext>
            </a:extLst>
          </p:cNvPr>
          <p:cNvSpPr txBox="1">
            <a:spLocks/>
          </p:cNvSpPr>
          <p:nvPr/>
        </p:nvSpPr>
        <p:spPr>
          <a:xfrm>
            <a:off x="1540889" y="276071"/>
            <a:ext cx="4429661" cy="942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Приборы и устройства медицинского назначения</a:t>
            </a: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7871365C-2058-495A-8579-8DE66462F3F0}"/>
              </a:ext>
            </a:extLst>
          </p:cNvPr>
          <p:cNvGrpSpPr/>
          <p:nvPr/>
        </p:nvGrpSpPr>
        <p:grpSpPr>
          <a:xfrm>
            <a:off x="7433" y="1041254"/>
            <a:ext cx="7726819" cy="5559176"/>
            <a:chOff x="7433" y="1041254"/>
            <a:chExt cx="7726819" cy="555917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187307F-0135-4D5B-8ECE-D860F4FB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583" y="5483111"/>
              <a:ext cx="1125877" cy="1038074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5D0D59F-6F80-49C1-9686-547B82DCC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3508" y="5448694"/>
              <a:ext cx="980594" cy="1151736"/>
            </a:xfrm>
            <a:prstGeom prst="rect">
              <a:avLst/>
            </a:prstGeom>
          </p:spPr>
        </p:pic>
        <p:cxnSp>
          <p:nvCxnSpPr>
            <p:cNvPr id="65" name="Соединитель: уступ 64">
              <a:extLst>
                <a:ext uri="{FF2B5EF4-FFF2-40B4-BE49-F238E27FC236}">
                  <a16:creationId xmlns:a16="http://schemas.microsoft.com/office/drawing/2014/main" id="{12639C89-77D8-466C-9E16-FC65B7992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156" y="4814748"/>
              <a:ext cx="5774046" cy="520253"/>
            </a:xfrm>
            <a:prstGeom prst="bentConnector3">
              <a:avLst>
                <a:gd name="adj1" fmla="val 48845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Объект 2">
              <a:extLst>
                <a:ext uri="{FF2B5EF4-FFF2-40B4-BE49-F238E27FC236}">
                  <a16:creationId xmlns:a16="http://schemas.microsoft.com/office/drawing/2014/main" id="{09338CFE-7704-4942-8A56-E743E7BE689E}"/>
                </a:ext>
              </a:extLst>
            </p:cNvPr>
            <p:cNvSpPr txBox="1">
              <a:spLocks/>
            </p:cNvSpPr>
            <p:nvPr/>
          </p:nvSpPr>
          <p:spPr>
            <a:xfrm>
              <a:off x="1878214" y="4770673"/>
              <a:ext cx="2439374" cy="50040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Аппарат для вакуумной</a:t>
              </a:r>
              <a:b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терапии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"Импульс КМ-1"</a:t>
              </a:r>
            </a:p>
          </p:txBody>
        </p: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A52D06F9-A85F-4B56-9169-9B15BD3EDD42}"/>
                </a:ext>
              </a:extLst>
            </p:cNvPr>
            <p:cNvGrpSpPr/>
            <p:nvPr/>
          </p:nvGrpSpPr>
          <p:grpSpPr>
            <a:xfrm>
              <a:off x="7404152" y="4638430"/>
              <a:ext cx="330100" cy="330100"/>
              <a:chOff x="13228469" y="3854302"/>
              <a:chExt cx="330100" cy="330100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3686756B-A6F3-4BED-B37F-E1153DF7201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5FDFAAE7-F9BE-41DD-9FA7-A6DDF4E106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004E17C-7BD4-4E2A-A3F5-8AF35B5D0918}"/>
                </a:ext>
              </a:extLst>
            </p:cNvPr>
            <p:cNvGrpSpPr/>
            <p:nvPr/>
          </p:nvGrpSpPr>
          <p:grpSpPr>
            <a:xfrm>
              <a:off x="7433" y="1041254"/>
              <a:ext cx="6999887" cy="3858039"/>
              <a:chOff x="7433" y="1041254"/>
              <a:chExt cx="6999887" cy="3858039"/>
            </a:xfrm>
          </p:grpSpPr>
          <p:cxnSp>
            <p:nvCxnSpPr>
              <p:cNvPr id="46" name="Соединитель: уступ 45">
                <a:extLst>
                  <a:ext uri="{FF2B5EF4-FFF2-40B4-BE49-F238E27FC236}">
                    <a16:creationId xmlns:a16="http://schemas.microsoft.com/office/drawing/2014/main" id="{A059A982-7B3C-48A0-8582-F73DD3DD40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3805" y="3931499"/>
                <a:ext cx="4086006" cy="520175"/>
              </a:xfrm>
              <a:prstGeom prst="bentConnector3">
                <a:avLst>
                  <a:gd name="adj1" fmla="val 63054"/>
                </a:avLst>
              </a:prstGeom>
              <a:ln w="31750">
                <a:solidFill>
                  <a:srgbClr val="4CA2A6"/>
                </a:solidFill>
                <a:headEnd type="oval" w="med" len="med"/>
                <a:tailEnd type="oval" w="med" len="med"/>
              </a:ln>
              <a:effectLst>
                <a:glow rad="508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Объект 2">
                <a:extLst>
                  <a:ext uri="{FF2B5EF4-FFF2-40B4-BE49-F238E27FC236}">
                    <a16:creationId xmlns:a16="http://schemas.microsoft.com/office/drawing/2014/main" id="{5F35DA57-5510-4171-A150-5036DDD1C9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7940" y="3127520"/>
                <a:ext cx="2820616" cy="6753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Акустическая система           для лечения кожных онкологических заболеваний</a:t>
                </a:r>
              </a:p>
            </p:txBody>
          </p:sp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0F39B19A-A739-480E-AA42-23B398FF9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855129">
                <a:off x="42546" y="3666678"/>
                <a:ext cx="2063529" cy="123261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8C4B1694-07D5-4BD7-B3C5-679B92D6B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33" y="1741594"/>
                <a:ext cx="2083668" cy="121543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3" name="Соединитель: уступ 52">
                <a:extLst>
                  <a:ext uri="{FF2B5EF4-FFF2-40B4-BE49-F238E27FC236}">
                    <a16:creationId xmlns:a16="http://schemas.microsoft.com/office/drawing/2014/main" id="{3CCFDA3D-3922-4C69-B1A1-D37AEB77A8A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961534" y="1210239"/>
                <a:ext cx="4866622" cy="1615629"/>
              </a:xfrm>
              <a:prstGeom prst="bentConnector3">
                <a:avLst>
                  <a:gd name="adj1" fmla="val 16023"/>
                </a:avLst>
              </a:prstGeom>
              <a:ln w="31750">
                <a:solidFill>
                  <a:srgbClr val="4CA2A6"/>
                </a:solidFill>
                <a:headEnd type="oval" w="med" len="med"/>
                <a:tailEnd type="oval" w="med" len="med"/>
              </a:ln>
              <a:effectLst>
                <a:glow rad="508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Объект 2">
                <a:extLst>
                  <a:ext uri="{FF2B5EF4-FFF2-40B4-BE49-F238E27FC236}">
                    <a16:creationId xmlns:a16="http://schemas.microsoft.com/office/drawing/2014/main" id="{B13523F7-701B-4F7D-9A9D-4824FD89B0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0770" y="1688082"/>
                <a:ext cx="3333703" cy="10447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Аппарат стоматологический низкочастотный ультразвуковой "ДЕНТ-35" для формирования </a:t>
                </a:r>
                <a:r>
                  <a:rPr lang="ru-RU" sz="1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дентинно</a:t>
                </a:r>
                <a:r>
                  <a:rPr lang="ru-RU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-пломбировочного соединения</a:t>
                </a:r>
              </a:p>
            </p:txBody>
          </p: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C0052586-AFC0-4CFC-9B07-B2CF6DDA9AC0}"/>
                  </a:ext>
                </a:extLst>
              </p:cNvPr>
              <p:cNvGrpSpPr/>
              <p:nvPr/>
            </p:nvGrpSpPr>
            <p:grpSpPr>
              <a:xfrm>
                <a:off x="5955933" y="4286329"/>
                <a:ext cx="330100" cy="330100"/>
                <a:chOff x="13228469" y="3854302"/>
                <a:chExt cx="330100" cy="330100"/>
              </a:xfrm>
            </p:grpSpPr>
            <p:sp>
              <p:nvSpPr>
                <p:cNvPr id="77" name="Овал 76">
                  <a:extLst>
                    <a:ext uri="{FF2B5EF4-FFF2-40B4-BE49-F238E27FC236}">
                      <a16:creationId xmlns:a16="http://schemas.microsoft.com/office/drawing/2014/main" id="{753A75BA-7CF8-4D9E-80B2-3372CE81D13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28469" y="3854302"/>
                  <a:ext cx="330100" cy="330100"/>
                </a:xfrm>
                <a:prstGeom prst="ellipse">
                  <a:avLst/>
                </a:prstGeom>
                <a:solidFill>
                  <a:srgbClr val="CEE5E7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78" name="Овал 77">
                  <a:extLst>
                    <a:ext uri="{FF2B5EF4-FFF2-40B4-BE49-F238E27FC236}">
                      <a16:creationId xmlns:a16="http://schemas.microsoft.com/office/drawing/2014/main" id="{03B4A14B-0C12-4D7A-A04B-A8CF3A7EC5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270395" y="3897174"/>
                  <a:ext cx="246249" cy="247575"/>
                </a:xfrm>
                <a:prstGeom prst="ellipse">
                  <a:avLst/>
                </a:prstGeom>
                <a:solidFill>
                  <a:srgbClr val="4CA2A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n w="0"/>
                    <a:solidFill>
                      <a:srgbClr val="7030A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grpSp>
            <p:nvGrpSpPr>
              <p:cNvPr id="79" name="Группа 78">
                <a:extLst>
                  <a:ext uri="{FF2B5EF4-FFF2-40B4-BE49-F238E27FC236}">
                    <a16:creationId xmlns:a16="http://schemas.microsoft.com/office/drawing/2014/main" id="{606BC6D6-8E1D-4878-A684-DE085B7EF5B9}"/>
                  </a:ext>
                </a:extLst>
              </p:cNvPr>
              <p:cNvGrpSpPr/>
              <p:nvPr/>
            </p:nvGrpSpPr>
            <p:grpSpPr>
              <a:xfrm>
                <a:off x="6677220" y="1041254"/>
                <a:ext cx="330100" cy="330100"/>
                <a:chOff x="13228469" y="3854302"/>
                <a:chExt cx="330100" cy="330100"/>
              </a:xfrm>
            </p:grpSpPr>
            <p:sp>
              <p:nvSpPr>
                <p:cNvPr id="80" name="Овал 79">
                  <a:extLst>
                    <a:ext uri="{FF2B5EF4-FFF2-40B4-BE49-F238E27FC236}">
                      <a16:creationId xmlns:a16="http://schemas.microsoft.com/office/drawing/2014/main" id="{1539C545-199A-4B55-AA12-46F09A2D6C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3228469" y="3854302"/>
                  <a:ext cx="330100" cy="330100"/>
                </a:xfrm>
                <a:prstGeom prst="ellipse">
                  <a:avLst/>
                </a:prstGeom>
                <a:solidFill>
                  <a:srgbClr val="CEE5E7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BEA26824-1A24-465A-B8AD-C6C4BE4B2C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270395" y="3897174"/>
                  <a:ext cx="246249" cy="247575"/>
                </a:xfrm>
                <a:prstGeom prst="ellipse">
                  <a:avLst/>
                </a:prstGeom>
                <a:solidFill>
                  <a:srgbClr val="4CA2A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n w="0"/>
                    <a:solidFill>
                      <a:srgbClr val="7030A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6" name="Группа 5"/>
          <p:cNvGrpSpPr/>
          <p:nvPr/>
        </p:nvGrpSpPr>
        <p:grpSpPr>
          <a:xfrm>
            <a:off x="7044778" y="113566"/>
            <a:ext cx="4945320" cy="6475814"/>
            <a:chOff x="7044778" y="113566"/>
            <a:chExt cx="4945320" cy="6475814"/>
          </a:xfrm>
        </p:grpSpPr>
        <p:graphicFrame>
          <p:nvGraphicFramePr>
            <p:cNvPr id="36" name="Объект 35">
              <a:extLst>
                <a:ext uri="{FF2B5EF4-FFF2-40B4-BE49-F238E27FC236}">
                  <a16:creationId xmlns:a16="http://schemas.microsoft.com/office/drawing/2014/main" id="{CD339CAE-F1F7-4045-A490-3A6A5EFDDC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5133442"/>
                </p:ext>
              </p:extLst>
            </p:nvPr>
          </p:nvGraphicFramePr>
          <p:xfrm>
            <a:off x="10228469" y="1093197"/>
            <a:ext cx="1630867" cy="1345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4" name="CorelDRAW" r:id="rId8" imgW="5059680" imgH="4173474" progId="CorelDraw.Graphic.19">
                    <p:embed/>
                  </p:oleObj>
                </mc:Choice>
                <mc:Fallback>
                  <p:oleObj name="CorelDRAW" r:id="rId8" imgW="5059680" imgH="417347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228469" y="1093197"/>
                          <a:ext cx="1630867" cy="1345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Объект 68">
              <a:extLst>
                <a:ext uri="{FF2B5EF4-FFF2-40B4-BE49-F238E27FC236}">
                  <a16:creationId xmlns:a16="http://schemas.microsoft.com/office/drawing/2014/main" id="{A732A3A5-1109-4CC4-9321-3D85F729735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9694818"/>
                </p:ext>
              </p:extLst>
            </p:nvPr>
          </p:nvGraphicFramePr>
          <p:xfrm>
            <a:off x="9163558" y="1159967"/>
            <a:ext cx="976376" cy="976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5" name="CorelDRAW" r:id="rId10" imgW="1828038" imgH="1828038" progId="CorelDraw.Graphic.19">
                    <p:embed/>
                  </p:oleObj>
                </mc:Choice>
                <mc:Fallback>
                  <p:oleObj name="CorelDRAW" r:id="rId10" imgW="1828038" imgH="1828038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163558" y="1159967"/>
                          <a:ext cx="976376" cy="9763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0" name="Соединитель: уступ 39">
              <a:extLst>
                <a:ext uri="{FF2B5EF4-FFF2-40B4-BE49-F238E27FC236}">
                  <a16:creationId xmlns:a16="http://schemas.microsoft.com/office/drawing/2014/main" id="{E4580082-1C3A-4B2A-ADEF-233DDE48F4B9}"/>
                </a:ext>
              </a:extLst>
            </p:cNvPr>
            <p:cNvCxnSpPr>
              <a:cxnSpLocks/>
              <a:endCxn id="75" idx="6"/>
            </p:cNvCxnSpPr>
            <p:nvPr/>
          </p:nvCxnSpPr>
          <p:spPr>
            <a:xfrm rot="10800000" flipV="1">
              <a:off x="7980503" y="5128742"/>
              <a:ext cx="3783639" cy="965263"/>
            </a:xfrm>
            <a:prstGeom prst="bentConnector3">
              <a:avLst>
                <a:gd name="adj1" fmla="val 85999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Объект 2">
              <a:extLst>
                <a:ext uri="{FF2B5EF4-FFF2-40B4-BE49-F238E27FC236}">
                  <a16:creationId xmlns:a16="http://schemas.microsoft.com/office/drawing/2014/main" id="{1A631F03-35B4-4F5C-B7C4-814D6B3DF686}"/>
                </a:ext>
              </a:extLst>
            </p:cNvPr>
            <p:cNvSpPr txBox="1">
              <a:spLocks/>
            </p:cNvSpPr>
            <p:nvPr/>
          </p:nvSpPr>
          <p:spPr>
            <a:xfrm>
              <a:off x="8656395" y="4200708"/>
              <a:ext cx="3333703" cy="9280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Акустическая система</a:t>
              </a:r>
              <a:b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эндоваскулярной абляции</a:t>
              </a:r>
              <a:b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 лечении пациентов</a:t>
              </a:r>
              <a:b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синдромом диабетической стопы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CA3F31B-52D3-4E6D-9A58-A82A2E76D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7210" y="5265312"/>
              <a:ext cx="2313265" cy="13240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58" name="Объект 57">
              <a:extLst>
                <a:ext uri="{FF2B5EF4-FFF2-40B4-BE49-F238E27FC236}">
                  <a16:creationId xmlns:a16="http://schemas.microsoft.com/office/drawing/2014/main" id="{A1551F74-FBCF-4A49-B11B-469C151EBB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4053358"/>
                </p:ext>
              </p:extLst>
            </p:nvPr>
          </p:nvGraphicFramePr>
          <p:xfrm>
            <a:off x="10201525" y="3081464"/>
            <a:ext cx="1657811" cy="1090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6" name="CorelDRAW" r:id="rId13" imgW="1781937" imgH="1171956" progId="CorelDraw.Graphic.19">
                    <p:embed/>
                  </p:oleObj>
                </mc:Choice>
                <mc:Fallback>
                  <p:oleObj name="CorelDRAW" r:id="rId13" imgW="1781937" imgH="1171956" progId="CorelDraw.Graphic.19">
                    <p:embed/>
                    <p:pic>
                      <p:nvPicPr>
                        <p:cNvPr id="6" name="Объект 5">
                          <a:extLst>
                            <a:ext uri="{FF2B5EF4-FFF2-40B4-BE49-F238E27FC236}">
                              <a16:creationId xmlns:a16="http://schemas.microsoft.com/office/drawing/2014/main" id="{5850B277-AF06-4C16-823B-17316AC543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201525" y="3081464"/>
                          <a:ext cx="1657811" cy="10904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Объект 2">
              <a:extLst>
                <a:ext uri="{FF2B5EF4-FFF2-40B4-BE49-F238E27FC236}">
                  <a16:creationId xmlns:a16="http://schemas.microsoft.com/office/drawing/2014/main" id="{B035FDDE-E684-4228-8870-832E78BE7DDC}"/>
                </a:ext>
              </a:extLst>
            </p:cNvPr>
            <p:cNvSpPr txBox="1">
              <a:spLocks/>
            </p:cNvSpPr>
            <p:nvPr/>
          </p:nvSpPr>
          <p:spPr>
            <a:xfrm>
              <a:off x="8637560" y="2567847"/>
              <a:ext cx="3333703" cy="5099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Устройство </a:t>
              </a:r>
              <a:r>
                <a:rPr lang="ru-R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интраоральное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стоматологическое</a:t>
              </a:r>
            </a:p>
          </p:txBody>
        </p:sp>
        <p:cxnSp>
          <p:nvCxnSpPr>
            <p:cNvPr id="63" name="Соединитель: уступ 62">
              <a:extLst>
                <a:ext uri="{FF2B5EF4-FFF2-40B4-BE49-F238E27FC236}">
                  <a16:creationId xmlns:a16="http://schemas.microsoft.com/office/drawing/2014/main" id="{14E4AAB7-8F65-4C95-A209-10462D9567F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305882" y="877684"/>
              <a:ext cx="4312024" cy="2227836"/>
            </a:xfrm>
            <a:prstGeom prst="bentConnector3">
              <a:avLst>
                <a:gd name="adj1" fmla="val 80262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FEBC17D9-C4F4-4B0A-A710-4B76D1012E38}"/>
                </a:ext>
              </a:extLst>
            </p:cNvPr>
            <p:cNvGrpSpPr/>
            <p:nvPr/>
          </p:nvGrpSpPr>
          <p:grpSpPr>
            <a:xfrm>
              <a:off x="7692327" y="5927346"/>
              <a:ext cx="330100" cy="330100"/>
              <a:chOff x="13228469" y="3854302"/>
              <a:chExt cx="330100" cy="330100"/>
            </a:xfrm>
          </p:grpSpPr>
          <p:sp>
            <p:nvSpPr>
              <p:cNvPr id="74" name="Овал 73">
                <a:extLst>
                  <a:ext uri="{FF2B5EF4-FFF2-40B4-BE49-F238E27FC236}">
                    <a16:creationId xmlns:a16="http://schemas.microsoft.com/office/drawing/2014/main" id="{DC62D176-37E3-418F-8F39-599ACA70474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400D0E4D-A8D4-4D5E-BDA6-A573814337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EC1B5FF2-EECE-4508-89AB-79677FE6F9C9}"/>
                </a:ext>
              </a:extLst>
            </p:cNvPr>
            <p:cNvGrpSpPr/>
            <p:nvPr/>
          </p:nvGrpSpPr>
          <p:grpSpPr>
            <a:xfrm>
              <a:off x="7135210" y="712627"/>
              <a:ext cx="330100" cy="330100"/>
              <a:chOff x="13228469" y="3854302"/>
              <a:chExt cx="330100" cy="330100"/>
            </a:xfrm>
          </p:grpSpPr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20D5EADA-F0F3-48BA-9636-8E3151E9E9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4" name="Овал 83">
                <a:extLst>
                  <a:ext uri="{FF2B5EF4-FFF2-40B4-BE49-F238E27FC236}">
                    <a16:creationId xmlns:a16="http://schemas.microsoft.com/office/drawing/2014/main" id="{892D4279-9C5F-4FD7-87B8-7418B1C024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88" name="Соединитель: уступ 87">
              <a:extLst>
                <a:ext uri="{FF2B5EF4-FFF2-40B4-BE49-F238E27FC236}">
                  <a16:creationId xmlns:a16="http://schemas.microsoft.com/office/drawing/2014/main" id="{A152799C-C0AD-4471-ABD5-35F2D111D2A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62350" y="278620"/>
              <a:ext cx="4270342" cy="748211"/>
            </a:xfrm>
            <a:prstGeom prst="bentConnector3">
              <a:avLst>
                <a:gd name="adj1" fmla="val 71859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бъект 2">
              <a:extLst>
                <a:ext uri="{FF2B5EF4-FFF2-40B4-BE49-F238E27FC236}">
                  <a16:creationId xmlns:a16="http://schemas.microsoft.com/office/drawing/2014/main" id="{A2250A9D-C9CE-43B7-A510-1F8901B6FD82}"/>
                </a:ext>
              </a:extLst>
            </p:cNvPr>
            <p:cNvSpPr txBox="1">
              <a:spLocks/>
            </p:cNvSpPr>
            <p:nvPr/>
          </p:nvSpPr>
          <p:spPr>
            <a:xfrm>
              <a:off x="8582765" y="287827"/>
              <a:ext cx="3333703" cy="770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Стерильные титановые фиксаторы костного лоскута (</a:t>
              </a:r>
              <a:r>
                <a:rPr lang="ru-R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краниофиксаторы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24299844-F0DF-4F45-ABE3-A029F848CB93}"/>
                </a:ext>
              </a:extLst>
            </p:cNvPr>
            <p:cNvGrpSpPr/>
            <p:nvPr/>
          </p:nvGrpSpPr>
          <p:grpSpPr>
            <a:xfrm>
              <a:off x="7044778" y="113566"/>
              <a:ext cx="330100" cy="330100"/>
              <a:chOff x="13228469" y="3854302"/>
              <a:chExt cx="330100" cy="330100"/>
            </a:xfrm>
          </p:grpSpPr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25835CEE-4669-4884-8620-A4E3C2262F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667FCE7D-8E85-42CF-AC9A-2D40F63D38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18F6113-2CBC-4068-9C6C-B80691B69E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CA44552-331E-4C2F-88B4-DECF3A197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52" y="0"/>
            <a:ext cx="12204852" cy="694944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03AE94-45AA-4BCE-9392-D17F20A2B08E}"/>
              </a:ext>
            </a:extLst>
          </p:cNvPr>
          <p:cNvSpPr/>
          <p:nvPr/>
        </p:nvSpPr>
        <p:spPr>
          <a:xfrm>
            <a:off x="0" y="194942"/>
            <a:ext cx="6658586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DDB3F3-911B-4ED4-A4A1-B554303F10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47920" y="91440"/>
            <a:ext cx="2721602" cy="666414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CD4B3D-D96D-488B-B547-7D32BEAC53DA}"/>
              </a:ext>
            </a:extLst>
          </p:cNvPr>
          <p:cNvSpPr/>
          <p:nvPr/>
        </p:nvSpPr>
        <p:spPr>
          <a:xfrm flipV="1">
            <a:off x="2092698" y="1220783"/>
            <a:ext cx="3240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6A41527-BC55-412E-BFAA-74337E32E66F}"/>
              </a:ext>
            </a:extLst>
          </p:cNvPr>
          <p:cNvSpPr txBox="1">
            <a:spLocks/>
          </p:cNvSpPr>
          <p:nvPr/>
        </p:nvSpPr>
        <p:spPr>
          <a:xfrm>
            <a:off x="2033805" y="336814"/>
            <a:ext cx="3902003" cy="849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Приборы и устройства для медицинской диагностики и реабилитации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585BFD-F744-4056-8BCC-A13167A1EB2F}"/>
              </a:ext>
            </a:extLst>
          </p:cNvPr>
          <p:cNvSpPr/>
          <p:nvPr/>
        </p:nvSpPr>
        <p:spPr>
          <a:xfrm rot="16200000">
            <a:off x="5125295" y="-117269"/>
            <a:ext cx="1928562" cy="12204855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AC5FCE1-48C8-4C3A-899B-8328131951A0}"/>
              </a:ext>
            </a:extLst>
          </p:cNvPr>
          <p:cNvGrpSpPr/>
          <p:nvPr/>
        </p:nvGrpSpPr>
        <p:grpSpPr>
          <a:xfrm>
            <a:off x="6166125" y="159624"/>
            <a:ext cx="6155851" cy="6373702"/>
            <a:chOff x="6166125" y="159624"/>
            <a:chExt cx="6155851" cy="6373702"/>
          </a:xfrm>
        </p:grpSpPr>
        <p:cxnSp>
          <p:nvCxnSpPr>
            <p:cNvPr id="10" name="Соединитель: уступ 9">
              <a:extLst>
                <a:ext uri="{FF2B5EF4-FFF2-40B4-BE49-F238E27FC236}">
                  <a16:creationId xmlns:a16="http://schemas.microsoft.com/office/drawing/2014/main" id="{A6ED691E-C10A-43BC-8B03-A1105AC410C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823638" y="5175042"/>
              <a:ext cx="3215647" cy="1194841"/>
            </a:xfrm>
            <a:prstGeom prst="bentConnector3">
              <a:avLst>
                <a:gd name="adj1" fmla="val 71327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Соединитель: уступ 11">
              <a:extLst>
                <a:ext uri="{FF2B5EF4-FFF2-40B4-BE49-F238E27FC236}">
                  <a16:creationId xmlns:a16="http://schemas.microsoft.com/office/drawing/2014/main" id="{AFD876EB-C45C-44E5-903F-7FFDEA1B8383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rot="10800000">
              <a:off x="6412337" y="2032410"/>
              <a:ext cx="3655111" cy="1640551"/>
            </a:xfrm>
            <a:prstGeom prst="bentConnector3">
              <a:avLst>
                <a:gd name="adj1" fmla="val 63169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бъект 2">
              <a:extLst>
                <a:ext uri="{FF2B5EF4-FFF2-40B4-BE49-F238E27FC236}">
                  <a16:creationId xmlns:a16="http://schemas.microsoft.com/office/drawing/2014/main" id="{55B81C1B-1FE3-43AE-B20F-A4081A10CB2F}"/>
                </a:ext>
              </a:extLst>
            </p:cNvPr>
            <p:cNvSpPr txBox="1">
              <a:spLocks/>
            </p:cNvSpPr>
            <p:nvPr/>
          </p:nvSpPr>
          <p:spPr>
            <a:xfrm>
              <a:off x="7859970" y="883123"/>
              <a:ext cx="2820616" cy="6753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Аппарат аудиовизуальной стимуляции 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AVS-TM</a:t>
              </a:r>
              <a:endPara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Соединитель: уступ 13">
              <a:extLst>
                <a:ext uri="{FF2B5EF4-FFF2-40B4-BE49-F238E27FC236}">
                  <a16:creationId xmlns:a16="http://schemas.microsoft.com/office/drawing/2014/main" id="{084C5C06-36E4-4270-BD72-C5736C450623}"/>
                </a:ext>
              </a:extLst>
            </p:cNvPr>
            <p:cNvCxnSpPr>
              <a:cxnSpLocks/>
              <a:stCxn id="18" idx="6"/>
            </p:cNvCxnSpPr>
            <p:nvPr/>
          </p:nvCxnSpPr>
          <p:spPr>
            <a:xfrm>
              <a:off x="6454300" y="326284"/>
              <a:ext cx="3546515" cy="1221709"/>
            </a:xfrm>
            <a:prstGeom prst="bentConnector3">
              <a:avLst>
                <a:gd name="adj1" fmla="val 36280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B784ED6-382C-45C4-BA6A-5F6478240D67}"/>
                </a:ext>
              </a:extLst>
            </p:cNvPr>
            <p:cNvGrpSpPr/>
            <p:nvPr/>
          </p:nvGrpSpPr>
          <p:grpSpPr>
            <a:xfrm>
              <a:off x="6166125" y="159624"/>
              <a:ext cx="330100" cy="330100"/>
              <a:chOff x="13228469" y="3854302"/>
              <a:chExt cx="330100" cy="330100"/>
            </a:xfrm>
          </p:grpSpPr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68499A4F-C86A-487F-81CF-DC7C7E752D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62D9F57C-5F8F-415A-9713-EA2EA25EE5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FC0CBD31-C1FF-466D-9A04-7AB5C3338140}"/>
                </a:ext>
              </a:extLst>
            </p:cNvPr>
            <p:cNvGrpSpPr/>
            <p:nvPr/>
          </p:nvGrpSpPr>
          <p:grpSpPr>
            <a:xfrm>
              <a:off x="6370410" y="1865749"/>
              <a:ext cx="330100" cy="330100"/>
              <a:chOff x="13228469" y="3854302"/>
              <a:chExt cx="330100" cy="330100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037008F5-DFC7-43F5-9B7D-831E9ACEE1B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88E58CF5-0277-45F6-90E0-92CE5475B3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ECDAA6F4-861F-4846-9BB9-872C694E7DCB}"/>
                </a:ext>
              </a:extLst>
            </p:cNvPr>
            <p:cNvGrpSpPr/>
            <p:nvPr/>
          </p:nvGrpSpPr>
          <p:grpSpPr>
            <a:xfrm>
              <a:off x="6535460" y="6203226"/>
              <a:ext cx="330100" cy="330100"/>
              <a:chOff x="13228469" y="3854302"/>
              <a:chExt cx="330100" cy="330100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8F50E5E2-F8FB-4B5F-88DB-FE9538183C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92F54959-9604-41AF-A2A5-B75812F1F5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27" name="Объект 2">
              <a:extLst>
                <a:ext uri="{FF2B5EF4-FFF2-40B4-BE49-F238E27FC236}">
                  <a16:creationId xmlns:a16="http://schemas.microsoft.com/office/drawing/2014/main" id="{2EA8E098-E66D-4D18-96E4-DCC81F2EFC7A}"/>
                </a:ext>
              </a:extLst>
            </p:cNvPr>
            <p:cNvSpPr txBox="1">
              <a:spLocks/>
            </p:cNvSpPr>
            <p:nvPr/>
          </p:nvSpPr>
          <p:spPr>
            <a:xfrm>
              <a:off x="7826028" y="2800843"/>
              <a:ext cx="3053458" cy="6753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Электроимпедансный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компьютерный маммограф «МАММО-СКРИН»</a:t>
              </a:r>
            </a:p>
          </p:txBody>
        </p:sp>
        <p:sp>
          <p:nvSpPr>
            <p:cNvPr id="28" name="Объект 2">
              <a:extLst>
                <a:ext uri="{FF2B5EF4-FFF2-40B4-BE49-F238E27FC236}">
                  <a16:creationId xmlns:a16="http://schemas.microsoft.com/office/drawing/2014/main" id="{4121A18D-66EC-46BF-A92E-F05C6AD460B4}"/>
                </a:ext>
              </a:extLst>
            </p:cNvPr>
            <p:cNvSpPr txBox="1">
              <a:spLocks/>
            </p:cNvSpPr>
            <p:nvPr/>
          </p:nvSpPr>
          <p:spPr>
            <a:xfrm>
              <a:off x="7826028" y="4345558"/>
              <a:ext cx="2820616" cy="6753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Стельки К</a:t>
              </a:r>
              <a:r>
                <a:rPr lang="en-US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inesio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индивидуальные ортопедические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6A54739-88C5-458E-9FFC-B44AA1316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3244" y="542152"/>
              <a:ext cx="2136060" cy="18404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7DECF14-4E75-4D12-94D3-9DF07272A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45240" y="4901688"/>
              <a:ext cx="2565536" cy="151429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8935CD2-5C81-4C47-AD72-BCB62B77E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5916" y="2550071"/>
              <a:ext cx="2136060" cy="183362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33F8AA1-48C0-4B45-809D-0B91D5E19667}"/>
              </a:ext>
            </a:extLst>
          </p:cNvPr>
          <p:cNvGrpSpPr/>
          <p:nvPr/>
        </p:nvGrpSpPr>
        <p:grpSpPr>
          <a:xfrm>
            <a:off x="138372" y="1823941"/>
            <a:ext cx="6249618" cy="4465618"/>
            <a:chOff x="138372" y="1823941"/>
            <a:chExt cx="6249618" cy="4465618"/>
          </a:xfrm>
        </p:grpSpPr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0B263D94-2EA8-4755-A5C6-E90D6E3CB62E}"/>
                </a:ext>
              </a:extLst>
            </p:cNvPr>
            <p:cNvSpPr txBox="1">
              <a:spLocks/>
            </p:cNvSpPr>
            <p:nvPr/>
          </p:nvSpPr>
          <p:spPr>
            <a:xfrm>
              <a:off x="2805698" y="4040971"/>
              <a:ext cx="2553808" cy="13466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Технология «захвата движений» и </a:t>
              </a:r>
              <a:r>
                <a:rPr lang="ru-R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эмг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контроль опорно-двигательного аппарата спортсменов на этапах реабилитации после операций и травм</a:t>
              </a:r>
            </a:p>
          </p:txBody>
        </p:sp>
        <p:sp>
          <p:nvSpPr>
            <p:cNvPr id="15" name="Объект 2">
              <a:extLst>
                <a:ext uri="{FF2B5EF4-FFF2-40B4-BE49-F238E27FC236}">
                  <a16:creationId xmlns:a16="http://schemas.microsoft.com/office/drawing/2014/main" id="{BDFD018C-F6A3-4631-84FF-9C1385938992}"/>
                </a:ext>
              </a:extLst>
            </p:cNvPr>
            <p:cNvSpPr txBox="1">
              <a:spLocks/>
            </p:cNvSpPr>
            <p:nvPr/>
          </p:nvSpPr>
          <p:spPr>
            <a:xfrm>
              <a:off x="2866632" y="2117916"/>
              <a:ext cx="2379620" cy="10447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Аппарат импульсной высокоинтенсивной индукционной терапии СЕТА-ТМ</a:t>
              </a:r>
            </a:p>
          </p:txBody>
        </p:sp>
        <p:cxnSp>
          <p:nvCxnSpPr>
            <p:cNvPr id="25" name="Соединитель: уступ 24">
              <a:extLst>
                <a:ext uri="{FF2B5EF4-FFF2-40B4-BE49-F238E27FC236}">
                  <a16:creationId xmlns:a16="http://schemas.microsoft.com/office/drawing/2014/main" id="{F1AC6042-6BFD-4772-A35D-A0886A16D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3154" y="5175042"/>
              <a:ext cx="3628330" cy="312610"/>
            </a:xfrm>
            <a:prstGeom prst="bentConnector3">
              <a:avLst>
                <a:gd name="adj1" fmla="val 82290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Соединитель: уступ 25">
              <a:extLst>
                <a:ext uri="{FF2B5EF4-FFF2-40B4-BE49-F238E27FC236}">
                  <a16:creationId xmlns:a16="http://schemas.microsoft.com/office/drawing/2014/main" id="{2732FC54-6C96-4D9C-8759-CA956850CC05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2658945" y="3035251"/>
              <a:ext cx="3152696" cy="363551"/>
            </a:xfrm>
            <a:prstGeom prst="bentConnector3">
              <a:avLst>
                <a:gd name="adj1" fmla="val 75983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CF76F79-59EB-4F06-81C9-83CEEFA7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72" y="1823941"/>
              <a:ext cx="2649133" cy="1857409"/>
            </a:xfrm>
            <a:prstGeom prst="rect">
              <a:avLst/>
            </a:prstGeom>
          </p:spPr>
        </p:pic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74059C4F-41C6-471A-AED7-C4F1421F9475}"/>
                </a:ext>
              </a:extLst>
            </p:cNvPr>
            <p:cNvGrpSpPr/>
            <p:nvPr/>
          </p:nvGrpSpPr>
          <p:grpSpPr>
            <a:xfrm>
              <a:off x="6057890" y="5020877"/>
              <a:ext cx="330100" cy="330100"/>
              <a:chOff x="13228469" y="3854302"/>
              <a:chExt cx="330100" cy="330100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9D93F09F-F4AE-4C0F-93BD-2EB75FDA33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294CE6F-0A50-4613-94FB-BB332488BC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348C79B9-B62F-465A-A19F-041392BD1181}"/>
                </a:ext>
              </a:extLst>
            </p:cNvPr>
            <p:cNvGrpSpPr/>
            <p:nvPr/>
          </p:nvGrpSpPr>
          <p:grpSpPr>
            <a:xfrm>
              <a:off x="5765059" y="3233751"/>
              <a:ext cx="330100" cy="330100"/>
              <a:chOff x="12831167" y="4475337"/>
              <a:chExt cx="330100" cy="330100"/>
            </a:xfrm>
          </p:grpSpPr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BD170E5B-4ACF-4DBB-86B3-33EC5B3EF4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831167" y="4475337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CDCAACAE-966C-4941-8652-B1D92CCD23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77749" y="4516600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aphicFrame>
          <p:nvGraphicFramePr>
            <p:cNvPr id="49" name="Объект 48">
              <a:extLst>
                <a:ext uri="{FF2B5EF4-FFF2-40B4-BE49-F238E27FC236}">
                  <a16:creationId xmlns:a16="http://schemas.microsoft.com/office/drawing/2014/main" id="{40B09623-90C9-499D-8268-044CE73513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6048596"/>
                </p:ext>
              </p:extLst>
            </p:nvPr>
          </p:nvGraphicFramePr>
          <p:xfrm>
            <a:off x="337369" y="4360996"/>
            <a:ext cx="1928563" cy="1928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4" name="CorelDRAW" r:id="rId9" imgW="3024378" imgH="3024378" progId="CorelDraw.Graphic.19">
                    <p:embed/>
                  </p:oleObj>
                </mc:Choice>
                <mc:Fallback>
                  <p:oleObj name="CorelDRAW" r:id="rId9" imgW="3024378" imgH="3024378" progId="CorelDraw.Graphic.19">
                    <p:embed/>
                    <p:pic>
                      <p:nvPicPr>
                        <p:cNvPr id="115" name="Объект 114">
                          <a:extLst>
                            <a:ext uri="{FF2B5EF4-FFF2-40B4-BE49-F238E27FC236}">
                              <a16:creationId xmlns:a16="http://schemas.microsoft.com/office/drawing/2014/main" id="{65254FA8-DDC2-47E6-B972-9445B644FB3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37369" y="4360996"/>
                          <a:ext cx="1928563" cy="1928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D9F97B1-93E9-4547-A600-F603498BCF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718164E5-A79E-4F31-8A7E-3950463977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46" b="2497"/>
          <a:stretch/>
        </p:blipFill>
        <p:spPr>
          <a:xfrm>
            <a:off x="-12004" y="194942"/>
            <a:ext cx="12204004" cy="6673579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BAAE86FF-E5C0-4DDA-95B4-C4043F2A4F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438" y="3422631"/>
            <a:ext cx="5993240" cy="99634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D6D9E0-0A79-416A-A05C-CD8EBE1B8F4F}"/>
              </a:ext>
            </a:extLst>
          </p:cNvPr>
          <p:cNvSpPr/>
          <p:nvPr/>
        </p:nvSpPr>
        <p:spPr>
          <a:xfrm rot="16200000">
            <a:off x="4908685" y="-408449"/>
            <a:ext cx="2361940" cy="12192000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71EE72-D10E-4F4F-8E8D-9106D037E152}"/>
              </a:ext>
            </a:extLst>
          </p:cNvPr>
          <p:cNvSpPr/>
          <p:nvPr/>
        </p:nvSpPr>
        <p:spPr>
          <a:xfrm>
            <a:off x="0" y="194942"/>
            <a:ext cx="12185655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2CFE8D-F067-4964-BDF4-91A5192641BE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C6AA251-F8ED-4D33-91EF-DD2E1BEAE56C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Приборы и устройства для медицинской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диспансеризации и мониторинга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4A8A407-A26C-4BED-95BB-07D0273CF3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632" y="4392814"/>
            <a:ext cx="1530175" cy="229239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3EC0A5E-16C0-4204-B3A9-FF91FBCF6574}"/>
              </a:ext>
            </a:extLst>
          </p:cNvPr>
          <p:cNvGrpSpPr/>
          <p:nvPr/>
        </p:nvGrpSpPr>
        <p:grpSpPr>
          <a:xfrm>
            <a:off x="571880" y="1714913"/>
            <a:ext cx="11412976" cy="4608724"/>
            <a:chOff x="571880" y="1714913"/>
            <a:chExt cx="11412976" cy="4608724"/>
          </a:xfrm>
        </p:grpSpPr>
        <p:sp>
          <p:nvSpPr>
            <p:cNvPr id="44" name="Объект 2">
              <a:extLst>
                <a:ext uri="{FF2B5EF4-FFF2-40B4-BE49-F238E27FC236}">
                  <a16:creationId xmlns:a16="http://schemas.microsoft.com/office/drawing/2014/main" id="{5BCDE98B-2008-4DB9-B252-F9505EC0BF68}"/>
                </a:ext>
              </a:extLst>
            </p:cNvPr>
            <p:cNvSpPr txBox="1">
              <a:spLocks/>
            </p:cNvSpPr>
            <p:nvPr/>
          </p:nvSpPr>
          <p:spPr>
            <a:xfrm>
              <a:off x="2015304" y="2381439"/>
              <a:ext cx="2070535" cy="8466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spcBef>
                  <a:spcPts val="1200"/>
                </a:spcBef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Аппарат подогрева крови, кровезаменителей            и инфузионных растворов «АМПИР-01»</a:t>
              </a:r>
            </a:p>
          </p:txBody>
        </p:sp>
        <p:sp>
          <p:nvSpPr>
            <p:cNvPr id="45" name="Объект 2">
              <a:extLst>
                <a:ext uri="{FF2B5EF4-FFF2-40B4-BE49-F238E27FC236}">
                  <a16:creationId xmlns:a16="http://schemas.microsoft.com/office/drawing/2014/main" id="{73C92B4C-60F4-47EA-8B57-B7352C01DD35}"/>
                </a:ext>
              </a:extLst>
            </p:cNvPr>
            <p:cNvSpPr txBox="1">
              <a:spLocks/>
            </p:cNvSpPr>
            <p:nvPr/>
          </p:nvSpPr>
          <p:spPr>
            <a:xfrm>
              <a:off x="9989582" y="3661427"/>
              <a:ext cx="1995274" cy="8055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Портативный комплекс подогрева жидкостей  и растворов при инфузионной терапии «</a:t>
              </a:r>
              <a:r>
                <a:rPr 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AMPIRmini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DBD1E3D-531F-48CB-83AA-C2D9AB277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880" y="4745088"/>
              <a:ext cx="1134983" cy="157854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4D8D84-F350-4126-85F4-7E9F0EF6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6457" y="3228098"/>
              <a:ext cx="1244727" cy="157854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14734ECA-CAC2-4D2A-A45D-2BEA4B36E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166" y="1891804"/>
              <a:ext cx="1123570" cy="1452810"/>
            </a:xfrm>
            <a:prstGeom prst="rect">
              <a:avLst/>
            </a:prstGeom>
          </p:spPr>
        </p:pic>
        <p:sp>
          <p:nvSpPr>
            <p:cNvPr id="49" name="Объект 2">
              <a:extLst>
                <a:ext uri="{FF2B5EF4-FFF2-40B4-BE49-F238E27FC236}">
                  <a16:creationId xmlns:a16="http://schemas.microsoft.com/office/drawing/2014/main" id="{D05EB636-A0AE-43AE-8C93-F1C035BAC432}"/>
                </a:ext>
              </a:extLst>
            </p:cNvPr>
            <p:cNvSpPr txBox="1">
              <a:spLocks/>
            </p:cNvSpPr>
            <p:nvPr/>
          </p:nvSpPr>
          <p:spPr>
            <a:xfrm>
              <a:off x="1815358" y="5319316"/>
              <a:ext cx="1995274" cy="8055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Комплекс подогрева жидкостей и растворов при инфузионной терапии «</a:t>
              </a:r>
              <a:r>
                <a:rPr 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AMPIRmini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  <p:sp>
          <p:nvSpPr>
            <p:cNvPr id="55" name="Объект 2">
              <a:extLst>
                <a:ext uri="{FF2B5EF4-FFF2-40B4-BE49-F238E27FC236}">
                  <a16:creationId xmlns:a16="http://schemas.microsoft.com/office/drawing/2014/main" id="{7658F5A2-E572-49A9-A41C-C7C91118325E}"/>
                </a:ext>
              </a:extLst>
            </p:cNvPr>
            <p:cNvSpPr txBox="1">
              <a:spLocks/>
            </p:cNvSpPr>
            <p:nvPr/>
          </p:nvSpPr>
          <p:spPr>
            <a:xfrm>
              <a:off x="5762845" y="5251803"/>
              <a:ext cx="2142821" cy="8466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обогрева пациента на </a:t>
              </a:r>
              <a:r>
                <a:rPr 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гелевой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пластине «РАМОНАК-03»</a:t>
              </a:r>
            </a:p>
          </p:txBody>
        </p:sp>
        <p:sp>
          <p:nvSpPr>
            <p:cNvPr id="56" name="Объект 2">
              <a:extLst>
                <a:ext uri="{FF2B5EF4-FFF2-40B4-BE49-F238E27FC236}">
                  <a16:creationId xmlns:a16="http://schemas.microsoft.com/office/drawing/2014/main" id="{6E61C629-8959-4301-BBD9-EBCDA25BBA27}"/>
                </a:ext>
              </a:extLst>
            </p:cNvPr>
            <p:cNvSpPr txBox="1">
              <a:spLocks/>
            </p:cNvSpPr>
            <p:nvPr/>
          </p:nvSpPr>
          <p:spPr>
            <a:xfrm>
              <a:off x="9659987" y="5309405"/>
              <a:ext cx="1876521" cy="8466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обогрева новорожденных «РАМОНАК-01»</a:t>
              </a: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512FCF29-EDE4-4C0F-A97A-41B8C2C5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109" y="4655881"/>
              <a:ext cx="2142820" cy="153018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29A34B16-F323-4014-8D71-58F8AC42B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7986" y="2047341"/>
              <a:ext cx="1425514" cy="916402"/>
            </a:xfrm>
            <a:prstGeom prst="rect">
              <a:avLst/>
            </a:prstGeom>
          </p:spPr>
        </p:pic>
        <p:sp>
          <p:nvSpPr>
            <p:cNvPr id="62" name="Объект 2">
              <a:extLst>
                <a:ext uri="{FF2B5EF4-FFF2-40B4-BE49-F238E27FC236}">
                  <a16:creationId xmlns:a16="http://schemas.microsoft.com/office/drawing/2014/main" id="{6BFC0A15-1993-486F-825E-92DC7DF6F829}"/>
                </a:ext>
              </a:extLst>
            </p:cNvPr>
            <p:cNvSpPr txBox="1">
              <a:spLocks/>
            </p:cNvSpPr>
            <p:nvPr/>
          </p:nvSpPr>
          <p:spPr>
            <a:xfrm>
              <a:off x="9271325" y="2240913"/>
              <a:ext cx="2012257" cy="8055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вызова            и контроля вызова </a:t>
              </a:r>
              <a:r>
                <a:rPr 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персонала«BRILLIANT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</p:txBody>
        </p:sp>
        <p:sp>
          <p:nvSpPr>
            <p:cNvPr id="66" name="Объект 2">
              <a:extLst>
                <a:ext uri="{FF2B5EF4-FFF2-40B4-BE49-F238E27FC236}">
                  <a16:creationId xmlns:a16="http://schemas.microsoft.com/office/drawing/2014/main" id="{12FC2E26-6ED9-4599-8484-8B58F74510F8}"/>
                </a:ext>
              </a:extLst>
            </p:cNvPr>
            <p:cNvSpPr txBox="1">
              <a:spLocks/>
            </p:cNvSpPr>
            <p:nvPr/>
          </p:nvSpPr>
          <p:spPr>
            <a:xfrm>
              <a:off x="2097697" y="3932458"/>
              <a:ext cx="1308497" cy="8466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Медицинский </a:t>
              </a:r>
              <a:r>
                <a:rPr 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термошкаф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«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THERMO»</a:t>
              </a:r>
              <a:endPara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4FAAEFB-42C1-4BA8-947C-BA51DDEB3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284" y="3439196"/>
              <a:ext cx="1319929" cy="1523809"/>
            </a:xfrm>
            <a:prstGeom prst="rect">
              <a:avLst/>
            </a:prstGeom>
          </p:spPr>
        </p:pic>
        <p:sp>
          <p:nvSpPr>
            <p:cNvPr id="71" name="Объект 2">
              <a:extLst>
                <a:ext uri="{FF2B5EF4-FFF2-40B4-BE49-F238E27FC236}">
                  <a16:creationId xmlns:a16="http://schemas.microsoft.com/office/drawing/2014/main" id="{E5F3E2D8-E808-4087-91B6-37275A3F68EB}"/>
                </a:ext>
              </a:extLst>
            </p:cNvPr>
            <p:cNvSpPr txBox="1">
              <a:spLocks/>
            </p:cNvSpPr>
            <p:nvPr/>
          </p:nvSpPr>
          <p:spPr>
            <a:xfrm>
              <a:off x="5729790" y="2092861"/>
              <a:ext cx="1864733" cy="72784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SzPct val="135000"/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удаленного мониторинга пациентов на дому     и в больнице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D5C847C-6FF0-4E98-BC78-0FDDE8958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746" y="1714913"/>
              <a:ext cx="1450690" cy="1587992"/>
            </a:xfrm>
            <a:prstGeom prst="rect">
              <a:avLst/>
            </a:prstGeom>
          </p:spPr>
        </p:pic>
        <p:cxnSp>
          <p:nvCxnSpPr>
            <p:cNvPr id="81" name="Соединитель: уступ 80">
              <a:extLst>
                <a:ext uri="{FF2B5EF4-FFF2-40B4-BE49-F238E27FC236}">
                  <a16:creationId xmlns:a16="http://schemas.microsoft.com/office/drawing/2014/main" id="{342B734E-088E-4B8B-BD6D-49D5FFD03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8385" y="4387052"/>
              <a:ext cx="1010802" cy="734948"/>
            </a:xfrm>
            <a:prstGeom prst="bentConnector3">
              <a:avLst>
                <a:gd name="adj1" fmla="val 98821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0CB5C86A-DCD2-431D-8307-4794F49848E9}"/>
                </a:ext>
              </a:extLst>
            </p:cNvPr>
            <p:cNvGrpSpPr/>
            <p:nvPr/>
          </p:nvGrpSpPr>
          <p:grpSpPr>
            <a:xfrm>
              <a:off x="6594138" y="4176480"/>
              <a:ext cx="330100" cy="330100"/>
              <a:chOff x="13228469" y="3854302"/>
              <a:chExt cx="330100" cy="330100"/>
            </a:xfrm>
          </p:grpSpPr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21CAB115-B1F5-4EB8-AC2A-7199D0E5383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345A9B85-F0AE-4C6A-AF7E-0B641EF446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99" name="Соединитель: уступ 98">
              <a:extLst>
                <a:ext uri="{FF2B5EF4-FFF2-40B4-BE49-F238E27FC236}">
                  <a16:creationId xmlns:a16="http://schemas.microsoft.com/office/drawing/2014/main" id="{5AF2E777-2E5D-4EFC-9D15-82321F7AFEDD}"/>
                </a:ext>
              </a:extLst>
            </p:cNvPr>
            <p:cNvCxnSpPr>
              <a:cxnSpLocks/>
              <a:stCxn id="98" idx="6"/>
            </p:cNvCxnSpPr>
            <p:nvPr/>
          </p:nvCxnSpPr>
          <p:spPr>
            <a:xfrm flipV="1">
              <a:off x="7837059" y="4151532"/>
              <a:ext cx="1475545" cy="18810"/>
            </a:xfrm>
            <a:prstGeom prst="bentConnector3">
              <a:avLst>
                <a:gd name="adj1" fmla="val -4441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61C2ADBA-A309-4620-B4AA-99402F6D1791}"/>
                </a:ext>
              </a:extLst>
            </p:cNvPr>
            <p:cNvGrpSpPr/>
            <p:nvPr/>
          </p:nvGrpSpPr>
          <p:grpSpPr>
            <a:xfrm>
              <a:off x="7548884" y="4003682"/>
              <a:ext cx="330100" cy="330100"/>
              <a:chOff x="13228469" y="3854302"/>
              <a:chExt cx="330100" cy="330100"/>
            </a:xfrm>
          </p:grpSpPr>
          <p:sp>
            <p:nvSpPr>
              <p:cNvPr id="97" name="Овал 96">
                <a:extLst>
                  <a:ext uri="{FF2B5EF4-FFF2-40B4-BE49-F238E27FC236}">
                    <a16:creationId xmlns:a16="http://schemas.microsoft.com/office/drawing/2014/main" id="{AA14576C-A27D-4B1A-BFCC-E0A6C59121F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8" name="Овал 97">
                <a:extLst>
                  <a:ext uri="{FF2B5EF4-FFF2-40B4-BE49-F238E27FC236}">
                    <a16:creationId xmlns:a16="http://schemas.microsoft.com/office/drawing/2014/main" id="{6D9AB44B-78A4-42D3-ACAF-399F6E9F1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107" name="Соединитель: уступ 106">
              <a:extLst>
                <a:ext uri="{FF2B5EF4-FFF2-40B4-BE49-F238E27FC236}">
                  <a16:creationId xmlns:a16="http://schemas.microsoft.com/office/drawing/2014/main" id="{3F197B0E-F157-4CBB-9F7D-5FE9D263244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79000" y="4448664"/>
              <a:ext cx="2098444" cy="577552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5EFB1698-746C-4D8A-8950-FEE134FB6B58}"/>
                </a:ext>
              </a:extLst>
            </p:cNvPr>
            <p:cNvGrpSpPr/>
            <p:nvPr/>
          </p:nvGrpSpPr>
          <p:grpSpPr>
            <a:xfrm>
              <a:off x="4639050" y="4235423"/>
              <a:ext cx="330100" cy="330100"/>
              <a:chOff x="13228469" y="3854302"/>
              <a:chExt cx="330100" cy="330100"/>
            </a:xfrm>
          </p:grpSpPr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id="{B3E6E998-BD4B-42ED-A327-2A938C27AD0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id="{796CA8D7-B9C3-425A-8631-DD9BF9801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124" name="Соединитель: уступ 123">
              <a:extLst>
                <a:ext uri="{FF2B5EF4-FFF2-40B4-BE49-F238E27FC236}">
                  <a16:creationId xmlns:a16="http://schemas.microsoft.com/office/drawing/2014/main" id="{93F060B0-7164-4C6B-83F1-C505995E0006}"/>
                </a:ext>
              </a:extLst>
            </p:cNvPr>
            <p:cNvCxnSpPr>
              <a:cxnSpLocks/>
              <a:endCxn id="111" idx="0"/>
            </p:cNvCxnSpPr>
            <p:nvPr/>
          </p:nvCxnSpPr>
          <p:spPr>
            <a:xfrm>
              <a:off x="2617505" y="3278024"/>
              <a:ext cx="1849979" cy="132272"/>
            </a:xfrm>
            <a:prstGeom prst="bentConnector2">
              <a:avLst/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6FCF3353-3974-4393-B21D-F2660499BBE2}"/>
                </a:ext>
              </a:extLst>
            </p:cNvPr>
            <p:cNvGrpSpPr/>
            <p:nvPr/>
          </p:nvGrpSpPr>
          <p:grpSpPr>
            <a:xfrm>
              <a:off x="4302433" y="3367424"/>
              <a:ext cx="330100" cy="330100"/>
              <a:chOff x="13228469" y="3854302"/>
              <a:chExt cx="330100" cy="330100"/>
            </a:xfrm>
          </p:grpSpPr>
          <p:sp>
            <p:nvSpPr>
              <p:cNvPr id="110" name="Овал 109">
                <a:extLst>
                  <a:ext uri="{FF2B5EF4-FFF2-40B4-BE49-F238E27FC236}">
                    <a16:creationId xmlns:a16="http://schemas.microsoft.com/office/drawing/2014/main" id="{63E6A1D3-861A-4D9B-9E96-AF25B4AAD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1" name="Овал 110">
                <a:extLst>
                  <a:ext uri="{FF2B5EF4-FFF2-40B4-BE49-F238E27FC236}">
                    <a16:creationId xmlns:a16="http://schemas.microsoft.com/office/drawing/2014/main" id="{653BB6A3-E8B2-4082-851A-4579D6F67D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129" name="Соединитель: уступ 128">
              <a:extLst>
                <a:ext uri="{FF2B5EF4-FFF2-40B4-BE49-F238E27FC236}">
                  <a16:creationId xmlns:a16="http://schemas.microsoft.com/office/drawing/2014/main" id="{241EF0CC-BC16-42AF-ACF1-66441DB06A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5602" y="2897943"/>
              <a:ext cx="751847" cy="573180"/>
            </a:xfrm>
            <a:prstGeom prst="bentConnector2">
              <a:avLst/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AC3BF58F-FFE3-4FDF-B1EF-DF55969A2CF2}"/>
                </a:ext>
              </a:extLst>
            </p:cNvPr>
            <p:cNvGrpSpPr/>
            <p:nvPr/>
          </p:nvGrpSpPr>
          <p:grpSpPr>
            <a:xfrm>
              <a:off x="5610697" y="3350859"/>
              <a:ext cx="330100" cy="330100"/>
              <a:chOff x="13228469" y="3854302"/>
              <a:chExt cx="330100" cy="330100"/>
            </a:xfrm>
          </p:grpSpPr>
          <p:sp>
            <p:nvSpPr>
              <p:cNvPr id="113" name="Овал 112">
                <a:extLst>
                  <a:ext uri="{FF2B5EF4-FFF2-40B4-BE49-F238E27FC236}">
                    <a16:creationId xmlns:a16="http://schemas.microsoft.com/office/drawing/2014/main" id="{4ACE1902-5A4C-4EBA-9789-2921CA486D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4" name="Овал 113">
                <a:extLst>
                  <a:ext uri="{FF2B5EF4-FFF2-40B4-BE49-F238E27FC236}">
                    <a16:creationId xmlns:a16="http://schemas.microsoft.com/office/drawing/2014/main" id="{EA07DABD-88E9-4134-A792-2E3FB98D24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cxnSp>
          <p:nvCxnSpPr>
            <p:cNvPr id="131" name="Соединитель: уступ 130">
              <a:extLst>
                <a:ext uri="{FF2B5EF4-FFF2-40B4-BE49-F238E27FC236}">
                  <a16:creationId xmlns:a16="http://schemas.microsoft.com/office/drawing/2014/main" id="{00D4A82C-E2CC-4C7F-8DAB-83D48FB159E3}"/>
                </a:ext>
              </a:extLst>
            </p:cNvPr>
            <p:cNvCxnSpPr>
              <a:cxnSpLocks/>
              <a:stCxn id="117" idx="6"/>
              <a:endCxn id="61" idx="2"/>
            </p:cNvCxnSpPr>
            <p:nvPr/>
          </p:nvCxnSpPr>
          <p:spPr>
            <a:xfrm flipV="1">
              <a:off x="8070868" y="2963743"/>
              <a:ext cx="379875" cy="682711"/>
            </a:xfrm>
            <a:prstGeom prst="bentConnector2">
              <a:avLst/>
            </a:prstGeom>
            <a:ln w="31750">
              <a:solidFill>
                <a:srgbClr val="4CA2A6"/>
              </a:solidFill>
              <a:headEnd type="oval" w="med" len="med"/>
              <a:tailEnd type="oval" w="med" len="med"/>
            </a:ln>
            <a:effectLst>
              <a:glow rad="508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50C90300-7105-4108-A41E-A8F177DC0B09}"/>
                </a:ext>
              </a:extLst>
            </p:cNvPr>
            <p:cNvGrpSpPr/>
            <p:nvPr/>
          </p:nvGrpSpPr>
          <p:grpSpPr>
            <a:xfrm>
              <a:off x="7782693" y="3479794"/>
              <a:ext cx="330100" cy="330100"/>
              <a:chOff x="13228469" y="3854302"/>
              <a:chExt cx="330100" cy="330100"/>
            </a:xfrm>
          </p:grpSpPr>
          <p:sp>
            <p:nvSpPr>
              <p:cNvPr id="116" name="Овал 115">
                <a:extLst>
                  <a:ext uri="{FF2B5EF4-FFF2-40B4-BE49-F238E27FC236}">
                    <a16:creationId xmlns:a16="http://schemas.microsoft.com/office/drawing/2014/main" id="{2DE7930D-5612-405D-BE5C-0926BDA775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228469" y="3854302"/>
                <a:ext cx="330100" cy="330100"/>
              </a:xfrm>
              <a:prstGeom prst="ellipse">
                <a:avLst/>
              </a:prstGeom>
              <a:solidFill>
                <a:srgbClr val="CEE5E7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Овал 116">
                <a:extLst>
                  <a:ext uri="{FF2B5EF4-FFF2-40B4-BE49-F238E27FC236}">
                    <a16:creationId xmlns:a16="http://schemas.microsoft.com/office/drawing/2014/main" id="{214D267A-12EF-4FFD-9308-9130387822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270395" y="3897174"/>
                <a:ext cx="246249" cy="247575"/>
              </a:xfrm>
              <a:prstGeom prst="ellipse">
                <a:avLst/>
              </a:prstGeom>
              <a:solidFill>
                <a:srgbClr val="4CA2A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9DFFE7E-119D-4FB0-9DA5-FFF1D1D188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CF81B0-3145-40B2-B297-8E265418BA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084A87B-3DB4-4CBC-B337-DA17F1A380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58098" y="1536670"/>
            <a:ext cx="6022183" cy="535396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6B1F5DE-A5E2-44C7-9B0F-14E31230E6C6}"/>
              </a:ext>
            </a:extLst>
          </p:cNvPr>
          <p:cNvSpPr/>
          <p:nvPr/>
        </p:nvSpPr>
        <p:spPr>
          <a:xfrm>
            <a:off x="6270348" y="1060660"/>
            <a:ext cx="7826657" cy="583732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59A04DA-0C14-4167-B7F6-3FF5135E06D2}"/>
              </a:ext>
            </a:extLst>
          </p:cNvPr>
          <p:cNvSpPr/>
          <p:nvPr/>
        </p:nvSpPr>
        <p:spPr>
          <a:xfrm rot="16200000">
            <a:off x="4903311" y="-386685"/>
            <a:ext cx="2361940" cy="12192000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3314BA8F-2AD7-410D-BDA7-D1C3189F7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12" y="1637997"/>
            <a:ext cx="11369404" cy="803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</a:rPr>
              <a:t>С 2020 года </a:t>
            </a:r>
            <a:r>
              <a:rPr lang="ru-RU" sz="1800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</a:rPr>
              <a:t>осуществляет  </a:t>
            </a:r>
            <a:r>
              <a:rPr lang="ru-RU" sz="1800" b="1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</a:rPr>
              <a:t>контроль качества медицинских изделий </a:t>
            </a:r>
            <a:r>
              <a:rPr lang="ru-RU" sz="1800" b="0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</a:rPr>
              <a:t>в области кардиохирургии, стоматологии, ортопедии, лечения сердечно-сосудистых и варикозных заболеваний, лечения кожных онкологических заболеваний </a:t>
            </a:r>
            <a:r>
              <a:rPr lang="ru-RU" sz="1800" b="1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</a:rPr>
              <a:t>в соответствии с международным стандартом ISO 17025:2017</a:t>
            </a:r>
            <a:endParaRPr lang="ru-RU" sz="1800" b="1" dirty="0">
              <a:solidFill>
                <a:srgbClr val="4794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053BEA-28ED-4932-95DE-9601C42E4F04}"/>
              </a:ext>
            </a:extLst>
          </p:cNvPr>
          <p:cNvSpPr txBox="1"/>
          <p:nvPr/>
        </p:nvSpPr>
        <p:spPr>
          <a:xfrm>
            <a:off x="4861590" y="4315805"/>
            <a:ext cx="66446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Контроль геометрических параметров изделий сложной формы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4622A3-97CC-4EF9-867F-1B8A49BCD3BF}"/>
              </a:ext>
            </a:extLst>
          </p:cNvPr>
          <p:cNvSpPr txBox="1"/>
          <p:nvPr/>
        </p:nvSpPr>
        <p:spPr>
          <a:xfrm>
            <a:off x="4240427" y="3119225"/>
            <a:ext cx="70583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  Проведение комплекса испытаний сердечно-сосудистых имплантатов,</a:t>
            </a:r>
            <a:b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ru-RU" sz="15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стентов</a:t>
            </a:r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и систем доставки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B5D082-DC45-4E67-8AD7-DA7A6F8AF2D6}"/>
              </a:ext>
            </a:extLst>
          </p:cNvPr>
          <p:cNvSpPr txBox="1"/>
          <p:nvPr/>
        </p:nvSpPr>
        <p:spPr>
          <a:xfrm>
            <a:off x="4762465" y="4888656"/>
            <a:ext cx="62682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Измерения </a:t>
            </a:r>
            <a:r>
              <a:rPr lang="ru-RU" sz="15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рамановских</a:t>
            </a:r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/люминесцентных спектров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C5FBCE-7F9B-40EF-8A62-3A0E50939136}"/>
              </a:ext>
            </a:extLst>
          </p:cNvPr>
          <p:cNvSpPr txBox="1"/>
          <p:nvPr/>
        </p:nvSpPr>
        <p:spPr>
          <a:xfrm>
            <a:off x="4585088" y="5424880"/>
            <a:ext cx="62682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Изучения теплофизических свойств материалов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976F1D-0F40-4BB3-B5D4-C58C90282F50}"/>
              </a:ext>
            </a:extLst>
          </p:cNvPr>
          <p:cNvSpPr txBox="1"/>
          <p:nvPr/>
        </p:nvSpPr>
        <p:spPr>
          <a:xfrm>
            <a:off x="4245951" y="5806568"/>
            <a:ext cx="72602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Проверка изделий на наличие внутренних дефектов и неоднородности материалов с возможностью визуальной реконструкции в 3D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014E84-79D9-4D9A-A9BE-71B639E355D1}"/>
              </a:ext>
            </a:extLst>
          </p:cNvPr>
          <p:cNvSpPr txBox="1"/>
          <p:nvPr/>
        </p:nvSpPr>
        <p:spPr>
          <a:xfrm>
            <a:off x="4520011" y="2566333"/>
            <a:ext cx="569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SzPct val="135000"/>
            </a:pPr>
            <a:r>
              <a:rPr lang="ru-RU" sz="1800" b="1" i="0" u="none" strike="noStrike" dirty="0">
                <a:solidFill>
                  <a:srgbClr val="47949E"/>
                </a:solidFill>
                <a:effectLst/>
                <a:latin typeface="Arial" panose="020B0604020202020204" pitchFamily="34" charset="0"/>
              </a:rPr>
              <a:t>Оказываем испытательные услуги: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28CB251-587E-431B-B884-42D83DC9CE23}"/>
              </a:ext>
            </a:extLst>
          </p:cNvPr>
          <p:cNvSpPr/>
          <p:nvPr/>
        </p:nvSpPr>
        <p:spPr>
          <a:xfrm>
            <a:off x="4609996" y="2928210"/>
            <a:ext cx="7596000" cy="457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1193ED2-FFB7-4BB9-AB5B-A4DAB7A9E975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96B0CE0-1443-4EE1-ABD7-B8AD3C5E203C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9A805504-BF14-473B-B429-1F9C1C771400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Научно-исследовательская испытательная </a:t>
            </a:r>
          </a:p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лаборатория изделий медицинского назначения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ED97313-5C98-4800-9054-AE9BDFF882D2}"/>
              </a:ext>
            </a:extLst>
          </p:cNvPr>
          <p:cNvGrpSpPr/>
          <p:nvPr/>
        </p:nvGrpSpPr>
        <p:grpSpPr>
          <a:xfrm>
            <a:off x="596578" y="2595064"/>
            <a:ext cx="4174859" cy="4013418"/>
            <a:chOff x="596578" y="2595064"/>
            <a:chExt cx="4174859" cy="4013418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F4F6034-8119-4519-9BCB-6F0269E6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578" y="2595064"/>
              <a:ext cx="4013418" cy="4013418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7B19A267-036C-42A3-AE9D-FBDBE021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427" y="3012810"/>
              <a:ext cx="3178090" cy="3178090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27A4B9F4-0AF6-49D1-98AF-CD7C6FB2D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rgbClr val="2F7D7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110" y="4090291"/>
              <a:ext cx="1075854" cy="1075854"/>
            </a:xfrm>
            <a:prstGeom prst="rect">
              <a:avLst/>
            </a:prstGeom>
          </p:spPr>
        </p:pic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E4E4A032-C189-4D2D-8BAB-6A77ED640799}"/>
                </a:ext>
              </a:extLst>
            </p:cNvPr>
            <p:cNvSpPr/>
            <p:nvPr/>
          </p:nvSpPr>
          <p:spPr>
            <a:xfrm>
              <a:off x="3995170" y="3186666"/>
              <a:ext cx="402057" cy="4131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475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1172DC54-298C-4B61-85E7-3977E8F2B418}"/>
                </a:ext>
              </a:extLst>
            </p:cNvPr>
            <p:cNvSpPr/>
            <p:nvPr/>
          </p:nvSpPr>
          <p:spPr>
            <a:xfrm>
              <a:off x="4251642" y="3692583"/>
              <a:ext cx="402057" cy="4131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475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6D8BCF68-9CC7-4D1A-A748-F9955481328A}"/>
                </a:ext>
              </a:extLst>
            </p:cNvPr>
            <p:cNvSpPr/>
            <p:nvPr/>
          </p:nvSpPr>
          <p:spPr>
            <a:xfrm>
              <a:off x="4369380" y="4273238"/>
              <a:ext cx="402057" cy="4131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475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BCC7A059-87E9-4B27-A320-A4030C9F4217}"/>
                </a:ext>
              </a:extLst>
            </p:cNvPr>
            <p:cNvSpPr/>
            <p:nvPr/>
          </p:nvSpPr>
          <p:spPr>
            <a:xfrm>
              <a:off x="4308931" y="4839004"/>
              <a:ext cx="402057" cy="41311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475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15E87C01-5BB1-4F62-9304-D004F5BE04B1}"/>
                </a:ext>
              </a:extLst>
            </p:cNvPr>
            <p:cNvSpPr/>
            <p:nvPr/>
          </p:nvSpPr>
          <p:spPr>
            <a:xfrm>
              <a:off x="4070707" y="5383163"/>
              <a:ext cx="402057" cy="413113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475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D5E964DC-F325-430B-A6E2-765AC6746E92}"/>
                </a:ext>
              </a:extLst>
            </p:cNvPr>
            <p:cNvSpPr/>
            <p:nvPr/>
          </p:nvSpPr>
          <p:spPr>
            <a:xfrm>
              <a:off x="3702768" y="5872421"/>
              <a:ext cx="402057" cy="413113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475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C824441-9C85-4CFA-9E1F-CE7BC657D92B}"/>
                </a:ext>
              </a:extLst>
            </p:cNvPr>
            <p:cNvSpPr txBox="1"/>
            <p:nvPr/>
          </p:nvSpPr>
          <p:spPr>
            <a:xfrm>
              <a:off x="4030465" y="3215995"/>
              <a:ext cx="334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  <a:buSzPct val="135000"/>
              </a:pPr>
              <a:r>
                <a:rPr lang="ru-RU" sz="1800" b="1" i="0" u="none" strike="noStrike" dirty="0">
                  <a:solidFill>
                    <a:srgbClr val="47949E"/>
                  </a:solidFill>
                  <a:effectLst/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4B1CA66-1B91-4F9B-A6BD-C7DCF5C531E4}"/>
                </a:ext>
              </a:extLst>
            </p:cNvPr>
            <p:cNvSpPr txBox="1"/>
            <p:nvPr/>
          </p:nvSpPr>
          <p:spPr>
            <a:xfrm>
              <a:off x="4301681" y="3708703"/>
              <a:ext cx="334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  <a:buSzPct val="135000"/>
              </a:pPr>
              <a:r>
                <a:rPr lang="ru-RU" sz="1800" b="1" i="0" u="none" strike="noStrike" dirty="0">
                  <a:solidFill>
                    <a:srgbClr val="47949E"/>
                  </a:solidFill>
                  <a:effectLst/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FAC0DFE-071D-49A3-8D19-7DD64692340E}"/>
                </a:ext>
              </a:extLst>
            </p:cNvPr>
            <p:cNvSpPr txBox="1"/>
            <p:nvPr/>
          </p:nvSpPr>
          <p:spPr>
            <a:xfrm>
              <a:off x="4417649" y="4293519"/>
              <a:ext cx="334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  <a:buSzPct val="135000"/>
              </a:pPr>
              <a:r>
                <a:rPr lang="ru-RU" sz="1800" b="1" i="0" u="none" strike="noStrike" dirty="0">
                  <a:solidFill>
                    <a:srgbClr val="47949E"/>
                  </a:solidFill>
                  <a:effectLst/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7FBF56E-E4D7-4C34-B10B-738B207F6D67}"/>
                </a:ext>
              </a:extLst>
            </p:cNvPr>
            <p:cNvSpPr txBox="1"/>
            <p:nvPr/>
          </p:nvSpPr>
          <p:spPr>
            <a:xfrm>
              <a:off x="4346536" y="4870738"/>
              <a:ext cx="334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  <a:buSzPct val="135000"/>
              </a:pPr>
              <a:r>
                <a:rPr lang="ru-RU" sz="1800" b="1" i="0" u="none" strike="noStrike" dirty="0">
                  <a:solidFill>
                    <a:srgbClr val="47949E"/>
                  </a:solidFill>
                  <a:effectLst/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EDF06CA-C4AB-4522-B7C6-74D675C93834}"/>
                </a:ext>
              </a:extLst>
            </p:cNvPr>
            <p:cNvSpPr txBox="1"/>
            <p:nvPr/>
          </p:nvSpPr>
          <p:spPr>
            <a:xfrm>
              <a:off x="4115617" y="5401797"/>
              <a:ext cx="334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  <a:buSzPct val="135000"/>
              </a:pPr>
              <a:r>
                <a:rPr lang="ru-RU" sz="1800" b="1" i="0" u="none" strike="noStrike" dirty="0">
                  <a:solidFill>
                    <a:srgbClr val="47949E"/>
                  </a:solidFill>
                  <a:effectLst/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B6E5513-03E3-4EB6-83B1-560A9DC677EC}"/>
                </a:ext>
              </a:extLst>
            </p:cNvPr>
            <p:cNvSpPr txBox="1"/>
            <p:nvPr/>
          </p:nvSpPr>
          <p:spPr>
            <a:xfrm>
              <a:off x="3749407" y="5894155"/>
              <a:ext cx="334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  <a:buSzPct val="135000"/>
              </a:pPr>
              <a:r>
                <a:rPr lang="ru-RU" sz="1800" b="1" i="0" u="none" strike="noStrike" dirty="0">
                  <a:solidFill>
                    <a:srgbClr val="47949E"/>
                  </a:solidFill>
                  <a:effectLst/>
                  <a:latin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474E9642-3E56-4A49-9A1E-C3C7C8CF0B35}"/>
              </a:ext>
            </a:extLst>
          </p:cNvPr>
          <p:cNvSpPr txBox="1"/>
          <p:nvPr/>
        </p:nvSpPr>
        <p:spPr>
          <a:xfrm>
            <a:off x="4752171" y="3622109"/>
            <a:ext cx="68432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Оценка функциональной производительности сердечного клапана </a:t>
            </a:r>
          </a:p>
          <a:p>
            <a:r>
              <a:rPr lang="ru-RU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и кинематики створки клапана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491EAE3-C423-4421-A014-0F7F0539D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2EB5CEB-101F-4B5A-B2C0-6FD684020E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  <p:bldP spid="47" grpId="0"/>
      <p:bldP spid="45" grpId="0"/>
      <p:bldP spid="48" grpId="0"/>
      <p:bldP spid="49" grpId="0"/>
      <p:bldP spid="50" grpId="0"/>
      <p:bldP spid="51" grpId="0"/>
      <p:bldP spid="35" grpId="0" animBg="1"/>
      <p:bldP spid="9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56EDE98-C3D3-4084-97B4-066611F5B415}"/>
              </a:ext>
            </a:extLst>
          </p:cNvPr>
          <p:cNvSpPr/>
          <p:nvPr/>
        </p:nvSpPr>
        <p:spPr>
          <a:xfrm rot="10800000">
            <a:off x="3953354" y="537842"/>
            <a:ext cx="3142151" cy="6690271"/>
          </a:xfrm>
          <a:prstGeom prst="rect">
            <a:avLst/>
          </a:prstGeom>
          <a:gradFill>
            <a:gsLst>
              <a:gs pos="29000">
                <a:srgbClr val="FFFFFF">
                  <a:alpha val="94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4694C0F-D664-487A-8DD2-AD6D42343AD1}"/>
              </a:ext>
            </a:extLst>
          </p:cNvPr>
          <p:cNvSpPr/>
          <p:nvPr/>
        </p:nvSpPr>
        <p:spPr>
          <a:xfrm rot="5400000">
            <a:off x="2107019" y="-608601"/>
            <a:ext cx="3142151" cy="7356189"/>
          </a:xfrm>
          <a:prstGeom prst="rect">
            <a:avLst/>
          </a:prstGeom>
          <a:gradFill>
            <a:gsLst>
              <a:gs pos="29000">
                <a:srgbClr val="FFFFFF">
                  <a:alpha val="94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5E6D456F-2DC1-4727-8499-9368A0D8D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70" y="1598825"/>
            <a:ext cx="11525238" cy="1036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b="1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2018 года </a:t>
            </a:r>
            <a:r>
              <a:rPr lang="ru-RU" sz="1500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 научно-техническое и аналитическое сопровождение спорта высших достижений:</a:t>
            </a:r>
            <a:br>
              <a:rPr lang="ru-RU" sz="1500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 междисциплинарные исследования, разрабатывает и внедряет новые средства (тренажеры) и методы повышения специальной работоспособности спортсменов, осуществляет тестирование национальных и сборных команд Республики Беларусь по конькобежному спорту, лыжным гонкам, гребле на байдарках и каноэ, художественной гимнастике и др.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1D1319A-C013-49FB-B355-4E6A1C0E8791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A673A8D-03A7-4B8C-AA94-52DFA0D2FB08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CE5BC48B-344A-42AF-A11C-458068AD49F9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Отраслевая лаборатория спортивной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биомеханики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226D3A3-3247-4A1C-84C3-66B639D54FD7}"/>
              </a:ext>
            </a:extLst>
          </p:cNvPr>
          <p:cNvSpPr/>
          <p:nvPr/>
        </p:nvSpPr>
        <p:spPr>
          <a:xfrm>
            <a:off x="6999104" y="2830029"/>
            <a:ext cx="5184000" cy="457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ED8517-ED80-420F-B2D6-3CBA64072DCD}"/>
              </a:ext>
            </a:extLst>
          </p:cNvPr>
          <p:cNvSpPr txBox="1"/>
          <p:nvPr/>
        </p:nvSpPr>
        <p:spPr>
          <a:xfrm>
            <a:off x="6930614" y="2471487"/>
            <a:ext cx="3402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4794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Оказываемые услуги: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A33F311-387C-410F-A979-901975A2D2E3}"/>
              </a:ext>
            </a:extLst>
          </p:cNvPr>
          <p:cNvSpPr/>
          <p:nvPr/>
        </p:nvSpPr>
        <p:spPr>
          <a:xfrm rot="16200000">
            <a:off x="5036129" y="-297872"/>
            <a:ext cx="2119744" cy="12192000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457BCB6-D5FF-47E7-9B3C-D21D9954EEDA}"/>
              </a:ext>
            </a:extLst>
          </p:cNvPr>
          <p:cNvGrpSpPr/>
          <p:nvPr/>
        </p:nvGrpSpPr>
        <p:grpSpPr>
          <a:xfrm>
            <a:off x="-9840" y="5911282"/>
            <a:ext cx="6628118" cy="924352"/>
            <a:chOff x="-9840" y="5911282"/>
            <a:chExt cx="6628118" cy="924352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E3A82FC8-2D2B-4B51-8542-56AC1D043BD8}"/>
                </a:ext>
              </a:extLst>
            </p:cNvPr>
            <p:cNvSpPr/>
            <p:nvPr/>
          </p:nvSpPr>
          <p:spPr>
            <a:xfrm>
              <a:off x="-9840" y="5911282"/>
              <a:ext cx="6618279" cy="924352"/>
            </a:xfrm>
            <a:prstGeom prst="rect">
              <a:avLst/>
            </a:prstGeom>
            <a:solidFill>
              <a:srgbClr val="38A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бъект 2">
              <a:extLst>
                <a:ext uri="{FF2B5EF4-FFF2-40B4-BE49-F238E27FC236}">
                  <a16:creationId xmlns:a16="http://schemas.microsoft.com/office/drawing/2014/main" id="{7F8BE4FB-0EDE-43FD-9AC2-E2EC5E72E625}"/>
                </a:ext>
              </a:extLst>
            </p:cNvPr>
            <p:cNvSpPr txBox="1">
              <a:spLocks/>
            </p:cNvSpPr>
            <p:nvPr/>
          </p:nvSpPr>
          <p:spPr>
            <a:xfrm>
              <a:off x="298955" y="6087043"/>
              <a:ext cx="6319323" cy="622432"/>
            </a:xfrm>
            <a:prstGeom prst="rect">
              <a:avLst/>
            </a:prstGeom>
            <a:ln>
              <a:noFill/>
            </a:ln>
            <a:effectLst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ru-RU" sz="1400" dirty="0"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ea typeface="+mj-ea"/>
                  <a:cs typeface="+mj-cs"/>
                </a:rPr>
                <a:t>Входит в научно-образовательный кластер</a:t>
              </a:r>
              <a:br>
                <a:rPr lang="ru-RU" sz="1400" dirty="0"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ea typeface="+mj-ea"/>
                  <a:cs typeface="+mj-cs"/>
                </a:rPr>
              </a:br>
              <a:r>
                <a:rPr lang="ru-RU" sz="1400" dirty="0"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ea typeface="+mj-ea"/>
                  <a:cs typeface="+mj-cs"/>
                </a:rPr>
                <a:t>"Интеллектуальные технологии в спорте" совместно с СТФ БНТУ,</a:t>
              </a:r>
              <a:br>
                <a:rPr lang="ru-RU" sz="1400" dirty="0"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ea typeface="+mj-ea"/>
                  <a:cs typeface="+mj-cs"/>
                </a:rPr>
              </a:br>
              <a:r>
                <a:rPr lang="ru-RU" sz="1400" dirty="0">
                  <a:effectLst>
                    <a:glow rad="381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ea typeface="+mj-ea"/>
                  <a:cs typeface="+mj-cs"/>
                </a:rPr>
                <a:t>БГУФК, ГНУ "Институт физиологии НАН Беларуси"</a:t>
              </a:r>
            </a:p>
          </p:txBody>
        </p:sp>
      </p:grpSp>
      <p:sp>
        <p:nvSpPr>
          <p:cNvPr id="38" name="Объект 2">
            <a:extLst>
              <a:ext uri="{FF2B5EF4-FFF2-40B4-BE49-F238E27FC236}">
                <a16:creationId xmlns:a16="http://schemas.microsoft.com/office/drawing/2014/main" id="{BCD400F1-3CF9-416A-B541-8F908C1A3D45}"/>
              </a:ext>
            </a:extLst>
          </p:cNvPr>
          <p:cNvSpPr txBox="1">
            <a:spLocks/>
          </p:cNvSpPr>
          <p:nvPr/>
        </p:nvSpPr>
        <p:spPr>
          <a:xfrm>
            <a:off x="6928388" y="2942428"/>
            <a:ext cx="4800110" cy="3877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электромиографического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профиля</a:t>
            </a:r>
          </a:p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и анализ опорных взаимодействий</a:t>
            </a:r>
          </a:p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функциональной готовности дыхательной системы</a:t>
            </a:r>
          </a:p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индивидуальных профилей спортсменов</a:t>
            </a:r>
          </a:p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мощностных и скоростных параметров движений</a:t>
            </a:r>
          </a:p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Видеоанализ с построением 2D/3D модели техники движений</a:t>
            </a:r>
          </a:p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Электромиографический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анализ движений в лодке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тренажерах разной направленности</a:t>
            </a:r>
          </a:p>
          <a:p>
            <a:pPr>
              <a:buSzPct val="135000"/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силовой выносливости ведущих групп мышц гребцов-каноистов методом электромиографии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C3908B5-B99C-42E2-A787-3A39A96663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10" y="2627943"/>
            <a:ext cx="6300530" cy="30158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5E6979-A36A-42F3-979D-4F396D8A1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3793B4-267A-427E-A157-37C7BC255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4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9" grpId="0" animBg="1"/>
      <p:bldP spid="30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41E343-8F29-4D22-89EE-1B147D86FC29}"/>
              </a:ext>
            </a:extLst>
          </p:cNvPr>
          <p:cNvSpPr/>
          <p:nvPr/>
        </p:nvSpPr>
        <p:spPr>
          <a:xfrm rot="16200000">
            <a:off x="4470605" y="-865865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4AF72D1-73D3-4579-9290-54DB958D736C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88A7B8D-DD27-495B-A672-795BA94AEDB4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Заголовок 1">
            <a:extLst>
              <a:ext uri="{FF2B5EF4-FFF2-40B4-BE49-F238E27FC236}">
                <a16:creationId xmlns:a16="http://schemas.microsoft.com/office/drawing/2014/main" id="{E1014976-2412-4B74-8B09-093F78E4407C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>
                <a:solidFill>
                  <a:schemeClr val="bg1"/>
                </a:solidFill>
                <a:latin typeface="Arial "/>
              </a:rPr>
              <a:t>Фонд инновационного развития</a:t>
            </a:r>
            <a:endParaRPr lang="ru-RU" sz="2600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040D01E-B354-446F-9D28-001984F1EC67}"/>
              </a:ext>
            </a:extLst>
          </p:cNvPr>
          <p:cNvSpPr txBox="1"/>
          <p:nvPr/>
        </p:nvSpPr>
        <p:spPr>
          <a:xfrm>
            <a:off x="242407" y="1795327"/>
            <a:ext cx="6504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использования средств: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коворкинг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-центра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научно-исследовательской лаборатории по совершенствованию инновационных технологий газоочистки резидента - УП «Промышленные экологические системы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Маркетинговые исследования в рамках создания резидента на основе проекта «Макетная мастерская БНТУ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«Производство опытного образца устройства, закупка оборудования, и установка для тестирования на объекте здравоохранения» инновационного проекта «Разработка беспроводной системы передачи медицинских газов» (ОДО «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ТахатАкси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 (самоочищающийся фильтр) для оказания услуг резидентам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17BB7-F79B-4049-A80A-4008EA895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71C57-38E9-4ADA-98F5-7E1A97DF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2"/>
          <a:stretch/>
        </p:blipFill>
        <p:spPr>
          <a:xfrm>
            <a:off x="9254059" y="1580586"/>
            <a:ext cx="2736726" cy="233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45" y="4418632"/>
            <a:ext cx="2982595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r="1907"/>
          <a:stretch/>
        </p:blipFill>
        <p:spPr bwMode="auto">
          <a:xfrm>
            <a:off x="6747164" y="2684556"/>
            <a:ext cx="3245004" cy="245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11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41E343-8F29-4D22-89EE-1B147D86FC29}"/>
              </a:ext>
            </a:extLst>
          </p:cNvPr>
          <p:cNvSpPr/>
          <p:nvPr/>
        </p:nvSpPr>
        <p:spPr>
          <a:xfrm rot="16200000">
            <a:off x="4470605" y="-865865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4AF72D1-73D3-4579-9290-54DB958D736C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88A7B8D-DD27-495B-A672-795BA94AEDB4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Заголовок 1">
            <a:extLst>
              <a:ext uri="{FF2B5EF4-FFF2-40B4-BE49-F238E27FC236}">
                <a16:creationId xmlns:a16="http://schemas.microsoft.com/office/drawing/2014/main" id="{E1014976-2412-4B74-8B09-093F78E4407C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chemeClr val="bg1"/>
                </a:solidFill>
                <a:latin typeface="Arial "/>
              </a:rPr>
              <a:t>Предоставление резидентам на договорной основе движимого и недвижимого имущества </a:t>
            </a:r>
            <a:endParaRPr lang="ru-RU" sz="26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17BB7-F79B-4049-A80A-4008EA895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71C57-38E9-4ADA-98F5-7E1A97DF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606793" y="5609929"/>
            <a:ext cx="11551920" cy="404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Общая площадь технопарка - </a:t>
            </a:r>
            <a:r>
              <a:rPr lang="ru-RU" sz="2000" dirty="0">
                <a:solidFill>
                  <a:schemeClr val="bg1"/>
                </a:solidFill>
              </a:rPr>
              <a:t>3 </a:t>
            </a:r>
            <a:r>
              <a:rPr lang="ru-RU" sz="2000" dirty="0" smtClean="0">
                <a:solidFill>
                  <a:schemeClr val="bg1"/>
                </a:solidFill>
              </a:rPr>
              <a:t>996,59 </a:t>
            </a:r>
            <a:r>
              <a:rPr lang="ru-RU" sz="2000" dirty="0" err="1" smtClean="0">
                <a:solidFill>
                  <a:schemeClr val="bg1"/>
                </a:solidFill>
              </a:rPr>
              <a:t>кв.м</a:t>
            </a:r>
            <a:r>
              <a:rPr lang="ru-RU" sz="2000" dirty="0" smtClean="0">
                <a:solidFill>
                  <a:schemeClr val="bg1"/>
                </a:solidFill>
              </a:rPr>
              <a:t>, площади, предоставляемые резидентам - 692,36 </a:t>
            </a:r>
            <a:r>
              <a:rPr lang="ru-RU" sz="2000" dirty="0" err="1" smtClean="0">
                <a:solidFill>
                  <a:schemeClr val="bg1"/>
                </a:solidFill>
              </a:rPr>
              <a:t>кв.м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478176" y="1517120"/>
            <a:ext cx="3718072" cy="714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Franklin Gothic Book" panose="020B0503020102020204" pitchFamily="34" charset="0"/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и лабораторные помещения</a:t>
            </a:r>
          </a:p>
        </p:txBody>
      </p:sp>
      <p:pic>
        <p:nvPicPr>
          <p:cNvPr id="16" name="Picture 2" descr="https://static.bntu.by/bntu/new/content/content_8020494809775d0e8dbaf3bf76cb0a75.jpeg%7CresizeToWidth=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465" y="4049995"/>
            <a:ext cx="1980000" cy="132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3D4906-7CF3-4716-BF52-D89C7AFB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9068" y="2566809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472" y="4049995"/>
            <a:ext cx="1980000" cy="135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6" descr="https://static.bntu.by/bntu/new/content/content_cd873de5266821ada44e5294bf4a9420.jpeg%7CresizeToWidth=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082" y="2535757"/>
            <a:ext cx="1980000" cy="131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t="11023"/>
          <a:stretch/>
        </p:blipFill>
        <p:spPr>
          <a:xfrm>
            <a:off x="9910931" y="2527354"/>
            <a:ext cx="1980000" cy="135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12" y="4082528"/>
            <a:ext cx="1980000" cy="131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755112" y="1528567"/>
            <a:ext cx="2167362" cy="807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Franklin Gothic Book" panose="020B0503020102020204" pitchFamily="34" charset="0"/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Офисные помещения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219" y="2527354"/>
            <a:ext cx="1980000" cy="132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19" y="4056536"/>
            <a:ext cx="1980000" cy="132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359" y="2448970"/>
            <a:ext cx="1980000" cy="1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112" y="4004108"/>
            <a:ext cx="1980000" cy="137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Объект 2"/>
          <p:cNvSpPr txBox="1">
            <a:spLocks/>
          </p:cNvSpPr>
          <p:nvPr/>
        </p:nvSpPr>
        <p:spPr>
          <a:xfrm>
            <a:off x="640080" y="5998089"/>
            <a:ext cx="11551920" cy="820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ru-RU" dirty="0" smtClean="0">
                <a:solidFill>
                  <a:schemeClr val="bg1"/>
                </a:solidFill>
              </a:rPr>
              <a:t>Также резидентам предоставляются: </a:t>
            </a:r>
            <a:r>
              <a:rPr lang="ru-RU" dirty="0" err="1" smtClean="0">
                <a:solidFill>
                  <a:schemeClr val="bg1"/>
                </a:solidFill>
              </a:rPr>
              <a:t>коворкинг</a:t>
            </a:r>
            <a:r>
              <a:rPr lang="ru-RU" dirty="0" smtClean="0">
                <a:solidFill>
                  <a:schemeClr val="bg1"/>
                </a:solidFill>
              </a:rPr>
              <a:t> – 55,6 </a:t>
            </a:r>
            <a:r>
              <a:rPr lang="ru-RU" dirty="0" err="1" smtClean="0">
                <a:solidFill>
                  <a:schemeClr val="bg1"/>
                </a:solidFill>
              </a:rPr>
              <a:t>кв.м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	</a:t>
            </a:r>
            <a:r>
              <a:rPr lang="ru-RU" dirty="0" smtClean="0">
                <a:solidFill>
                  <a:schemeClr val="bg1"/>
                </a:solidFill>
              </a:rPr>
              <a:t>			          залы для мероприятий – 388,2 </a:t>
            </a:r>
            <a:r>
              <a:rPr lang="ru-RU" dirty="0" err="1" smtClean="0">
                <a:solidFill>
                  <a:schemeClr val="bg1"/>
                </a:solidFill>
              </a:rPr>
              <a:t>кв.м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8227158" y="1556050"/>
            <a:ext cx="3163701" cy="85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Franklin Gothic Book" panose="020B0503020102020204" pitchFamily="34" charset="0"/>
              <a:buNone/>
            </a:pP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Коворкинг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залы для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7174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41E343-8F29-4D22-89EE-1B147D86FC29}"/>
              </a:ext>
            </a:extLst>
          </p:cNvPr>
          <p:cNvSpPr/>
          <p:nvPr/>
        </p:nvSpPr>
        <p:spPr>
          <a:xfrm rot="16200000">
            <a:off x="4470605" y="-865865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4AF72D1-73D3-4579-9290-54DB958D736C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88A7B8D-DD27-495B-A672-795BA94AEDB4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Заголовок 1">
            <a:extLst>
              <a:ext uri="{FF2B5EF4-FFF2-40B4-BE49-F238E27FC236}">
                <a16:creationId xmlns:a16="http://schemas.microsoft.com/office/drawing/2014/main" id="{E1014976-2412-4B74-8B09-093F78E4407C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>
                <a:solidFill>
                  <a:schemeClr val="bg1"/>
                </a:solidFill>
                <a:latin typeface="Arial "/>
              </a:rPr>
              <a:t>Содействие в осуществлении </a:t>
            </a:r>
            <a:endParaRPr lang="ru-RU" sz="2600" dirty="0" smtClean="0">
              <a:solidFill>
                <a:schemeClr val="bg1"/>
              </a:solidFill>
              <a:latin typeface="Arial "/>
            </a:endParaRPr>
          </a:p>
          <a:p>
            <a:r>
              <a:rPr lang="ru-RU" sz="2600" dirty="0" smtClean="0">
                <a:solidFill>
                  <a:schemeClr val="bg1"/>
                </a:solidFill>
                <a:latin typeface="Arial "/>
              </a:rPr>
              <a:t>внешнеэкономической </a:t>
            </a:r>
            <a:r>
              <a:rPr lang="ru-RU" sz="2600" dirty="0">
                <a:solidFill>
                  <a:schemeClr val="bg1"/>
                </a:solidFill>
                <a:latin typeface="Arial "/>
              </a:rPr>
              <a:t>деятельности </a:t>
            </a:r>
            <a:endParaRPr lang="ru-RU" sz="2600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040D01E-B354-446F-9D28-001984F1EC67}"/>
              </a:ext>
            </a:extLst>
          </p:cNvPr>
          <p:cNvSpPr txBox="1"/>
          <p:nvPr/>
        </p:nvSpPr>
        <p:spPr>
          <a:xfrm>
            <a:off x="5687243" y="1529320"/>
            <a:ext cx="6504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Представительство в г. Москва: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продвижение инновационной продукции и разработок Научно-технологического парка БНТУ «Политехник» и его резидентов на рынке Российской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Федерации</a:t>
            </a: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ИНТЦ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МГУ «Воробьевы горы»: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установление стратегического сотрудничества для содействия выхода резидентов на рынок Российской Федерации путем размещения производственных участков на базе ИНТЦ МГУ и выхода резидентов ИНТЦ МГУ на рынок Республики Беларусь путем размещения производств на базе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БНТУ</a:t>
            </a:r>
          </a:p>
          <a:p>
            <a:pPr algn="just"/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ООО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«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ТашБелМед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»: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продвижение продукции в области медицинской техники Научно-технологического парка БНТУ «Политехник» и его резидентов на рынке Республики Узбекистан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Ежегодно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инновационная продукция и разработки Научно-технологического парка БНТУ «Политехник» и его резидентов представляются в рамках коллективного стенда Министерства образования более чем на 20 выставках, в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т.ч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Международных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17BB7-F79B-4049-A80A-4008EA895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71C57-38E9-4ADA-98F5-7E1A97DF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840789-9DB0-4E76-9B60-8A3F1143D5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14" y="2046185"/>
            <a:ext cx="4452357" cy="37664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C1A6F2-D34C-4C2E-B934-75B3BCDB3A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4" y="1529320"/>
            <a:ext cx="2520000" cy="168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B31868-9CB7-4D44-9BDB-2665DF0A2F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243" y="1552107"/>
            <a:ext cx="2520000" cy="167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https://static.bntu.by/bntu/new/content/content_c3525b9e0847de2c5e3ade6828caa8df.jpeg%7CresizeToWidth=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49" y="5077244"/>
            <a:ext cx="2520000" cy="167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static.bntu.by/bntu/new/content/content_d0d6ea1257eaf23234576000334867c1.jpeg%7CresizeToWidth=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" y="5054173"/>
            <a:ext cx="2520000" cy="1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A08B2F-9FDD-427A-84CB-00EC73C5F84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563" y="6158769"/>
            <a:ext cx="956401" cy="507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AC5892-5A64-46F4-9D1F-3E8B4895AE3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963" y="6254709"/>
            <a:ext cx="1334677" cy="4574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D480DF-B3F7-42E4-90C2-A3333730FF1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080" y="6243235"/>
            <a:ext cx="1504767" cy="4346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990DD38-F311-49B6-B1DE-A60EB764747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1756" y="6197026"/>
            <a:ext cx="522539" cy="5474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4B1361-0732-4842-BFE3-639F9441A72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7000" y="6195493"/>
            <a:ext cx="430204" cy="53018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9578DA0-D039-4308-92AA-215CB9C0618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480" y="6279689"/>
            <a:ext cx="886826" cy="3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3A77FD2B-95AA-4843-A919-EE09A4A42257}"/>
              </a:ext>
            </a:extLst>
          </p:cNvPr>
          <p:cNvSpPr/>
          <p:nvPr/>
        </p:nvSpPr>
        <p:spPr>
          <a:xfrm rot="16200000">
            <a:off x="4458601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D7D19099-669B-4035-9611-DB2B186DCB52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6" name="Заголовок 1">
            <a:extLst>
              <a:ext uri="{FF2B5EF4-FFF2-40B4-BE49-F238E27FC236}">
                <a16:creationId xmlns:a16="http://schemas.microsoft.com/office/drawing/2014/main" id="{81385C8A-C8D7-4F7A-B0D1-A620F8FA6FAC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Направления деятельности технопарков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4CBB76-7553-4A65-B21E-664517B4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32FCB-6055-49DE-B4F1-B7A6ADDB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62B7EC-385C-4A3B-BF52-8F8F1963D831}"/>
              </a:ext>
            </a:extLst>
          </p:cNvPr>
          <p:cNvSpPr/>
          <p:nvPr/>
        </p:nvSpPr>
        <p:spPr>
          <a:xfrm flipV="1">
            <a:off x="2372309" y="1225469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82633" y="1617680"/>
            <a:ext cx="11654443" cy="4559283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оказание поддержки резидентам технопарка;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содействие в создании и развитии на его базе субъектов малого предпринимательства в сфере инновационной деятельности с приобретением ими статуса резидента технопарка и осуществление материально-технического, финансового, организационно-методического, информационного, консультационного и иного обеспечения их деятельности;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осуществление научной, научно-технической и инновационной деятельности;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</a:rPr>
              <a:t>осуществление иной деятельности в соответствии с законодательством.</a:t>
            </a:r>
          </a:p>
        </p:txBody>
      </p:sp>
    </p:spTree>
    <p:extLst>
      <p:ext uri="{BB962C8B-B14F-4D97-AF65-F5344CB8AC3E}">
        <p14:creationId xmlns:p14="http://schemas.microsoft.com/office/powerpoint/2010/main" val="19186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41E343-8F29-4D22-89EE-1B147D86FC29}"/>
              </a:ext>
            </a:extLst>
          </p:cNvPr>
          <p:cNvSpPr/>
          <p:nvPr/>
        </p:nvSpPr>
        <p:spPr>
          <a:xfrm rot="16200000">
            <a:off x="4470605" y="-865865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4AF72D1-73D3-4579-9290-54DB958D736C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88A7B8D-DD27-495B-A672-795BA94AEDB4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Заголовок 1">
            <a:extLst>
              <a:ext uri="{FF2B5EF4-FFF2-40B4-BE49-F238E27FC236}">
                <a16:creationId xmlns:a16="http://schemas.microsoft.com/office/drawing/2014/main" id="{E1014976-2412-4B74-8B09-093F78E4407C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>
                <a:solidFill>
                  <a:schemeClr val="bg1"/>
                </a:solidFill>
                <a:latin typeface="Arial "/>
              </a:rPr>
              <a:t>Учебно-производственно-инновационный центр </a:t>
            </a:r>
          </a:p>
          <a:p>
            <a:r>
              <a:rPr lang="ru-RU" sz="2600" dirty="0" smtClean="0">
                <a:solidFill>
                  <a:schemeClr val="bg1"/>
                </a:solidFill>
                <a:latin typeface="Arial "/>
              </a:rPr>
              <a:t>Научно-технологического </a:t>
            </a:r>
            <a:r>
              <a:rPr lang="ru-RU" sz="2600" dirty="0">
                <a:solidFill>
                  <a:schemeClr val="bg1"/>
                </a:solidFill>
                <a:latin typeface="Arial "/>
              </a:rPr>
              <a:t>парка БНТУ «Политехник»</a:t>
            </a:r>
            <a:endParaRPr lang="ru-RU" sz="26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17BB7-F79B-4049-A80A-4008EA895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71C57-38E9-4ADA-98F5-7E1A97DF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9382" y="3682537"/>
            <a:ext cx="7813963" cy="295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общей площадью более 8 400 кв. метров будет включать: 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производственную площадку, на которой будут размещаться производства Научно-технологического парка БНТУ «Политехник» и его резидентов;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площадку для выполнения НИОКР;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для размещения конструкторских и проектных структур Научно-технологического парка БНТУ «Политехник» и его резидентов.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/>
          <a:srcRect l="5017" t="14780" r="1717" b="51875"/>
          <a:stretch/>
        </p:blipFill>
        <p:spPr>
          <a:xfrm>
            <a:off x="749477" y="1529320"/>
            <a:ext cx="10929248" cy="219799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/>
          <a:srcRect l="11797" t="48210" r="61016" b="19081"/>
          <a:stretch/>
        </p:blipFill>
        <p:spPr>
          <a:xfrm>
            <a:off x="8453100" y="3768117"/>
            <a:ext cx="3361148" cy="22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41E343-8F29-4D22-89EE-1B147D86FC29}"/>
              </a:ext>
            </a:extLst>
          </p:cNvPr>
          <p:cNvSpPr/>
          <p:nvPr/>
        </p:nvSpPr>
        <p:spPr>
          <a:xfrm rot="16200000">
            <a:off x="4470605" y="-865865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4AF72D1-73D3-4579-9290-54DB958D736C}"/>
              </a:ext>
            </a:extLst>
          </p:cNvPr>
          <p:cNvSpPr/>
          <p:nvPr/>
        </p:nvSpPr>
        <p:spPr>
          <a:xfrm>
            <a:off x="0" y="19494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88A7B8D-DD27-495B-A672-795BA94AEDB4}"/>
              </a:ext>
            </a:extLst>
          </p:cNvPr>
          <p:cNvSpPr/>
          <p:nvPr/>
        </p:nvSpPr>
        <p:spPr>
          <a:xfrm flipV="1">
            <a:off x="2372309" y="1220783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Заголовок 1">
            <a:extLst>
              <a:ext uri="{FF2B5EF4-FFF2-40B4-BE49-F238E27FC236}">
                <a16:creationId xmlns:a16="http://schemas.microsoft.com/office/drawing/2014/main" id="{E1014976-2412-4B74-8B09-093F78E4407C}"/>
              </a:ext>
            </a:extLst>
          </p:cNvPr>
          <p:cNvSpPr txBox="1">
            <a:spLocks/>
          </p:cNvSpPr>
          <p:nvPr/>
        </p:nvSpPr>
        <p:spPr>
          <a:xfrm>
            <a:off x="2290965" y="27861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>
                <a:solidFill>
                  <a:schemeClr val="bg1"/>
                </a:solidFill>
                <a:latin typeface="Arial "/>
              </a:rPr>
              <a:t>Основные показатели деятельности (2022 г.)</a:t>
            </a:r>
            <a:endParaRPr lang="ru-RU" sz="26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17BB7-F79B-4049-A80A-4008EA895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0" y="317577"/>
            <a:ext cx="996791" cy="9394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71C57-38E9-4ADA-98F5-7E1A97DF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graphicFrame>
        <p:nvGraphicFramePr>
          <p:cNvPr id="1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785961"/>
              </p:ext>
            </p:extLst>
          </p:nvPr>
        </p:nvGraphicFramePr>
        <p:xfrm>
          <a:off x="798022" y="1853517"/>
          <a:ext cx="10748357" cy="410471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9477615">
                  <a:extLst>
                    <a:ext uri="{9D8B030D-6E8A-4147-A177-3AD203B41FA5}">
                      <a16:colId xmlns:a16="http://schemas.microsoft.com/office/drawing/2014/main" val="1372335015"/>
                    </a:ext>
                  </a:extLst>
                </a:gridCol>
                <a:gridCol w="1270742">
                  <a:extLst>
                    <a:ext uri="{9D8B030D-6E8A-4147-A177-3AD203B41FA5}">
                      <a16:colId xmlns:a16="http://schemas.microsoft.com/office/drawing/2014/main" val="3847023168"/>
                    </a:ext>
                  </a:extLst>
                </a:gridCol>
              </a:tblGrid>
              <a:tr h="2553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498965"/>
                  </a:ext>
                </a:extLst>
              </a:tr>
              <a:tr h="134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работников технопарка, чел.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566986"/>
                  </a:ext>
                </a:extLst>
              </a:tr>
              <a:tr h="24948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 зданий (помещений) технопарка, </a:t>
                      </a:r>
                      <a:r>
                        <a:rPr lang="ru-RU" sz="1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3 996,59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353029"/>
                  </a:ext>
                </a:extLst>
              </a:tr>
              <a:tr h="25535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помещений технопарка, сдаваемых в аренду резидентам, кв.м</a:t>
                      </a:r>
                      <a:endParaRPr lang="ru-RU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692,36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466223"/>
                  </a:ext>
                </a:extLst>
              </a:tr>
              <a:tr h="383037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фактически освоенных средств, направленных на организацию деятельности и развитие материально-технической базы технопарка, тыс. руб.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587,8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859244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Совокупная выручка технопарка, тыс. руб.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7 312,0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670477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резидентов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328018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зарегистрированных за отчетный период резидентов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683295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работников резидентов, чел.</a:t>
                      </a:r>
                      <a:endParaRPr lang="ru-RU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857872"/>
                  </a:ext>
                </a:extLst>
              </a:tr>
              <a:tr h="25535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созданных (модернизированных) рабочих мест резидентами 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872098"/>
                  </a:ext>
                </a:extLst>
              </a:tr>
              <a:tr h="25535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отгруженной (выполненной) резидентами технопарка продукции (работ, услуг), тыс. руб.</a:t>
                      </a:r>
                      <a:endParaRPr lang="ru-RU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18 713,6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504278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инновационной продукции (работ, услуг), тыс. руб.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5 033,4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860932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высокотехнологичных товаров (работ, услуг), тыс. руб.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1 849,50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459649"/>
                  </a:ext>
                </a:extLst>
              </a:tr>
              <a:tr h="25535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отгруженной на экспорт резидентами технопарка продукции (работ, услуг), тыс. руб.</a:t>
                      </a:r>
                      <a:endParaRPr lang="ru-RU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3 259,1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767078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инновационной продукции (работ, услуг), тыс. руб.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848,6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200729"/>
                  </a:ext>
                </a:extLst>
              </a:tr>
              <a:tr h="12767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высокотехнологичных товаров (работ, услуг), тыс. руб.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613,5</a:t>
                      </a:r>
                      <a:endParaRPr lang="ru-RU" sz="1500" b="0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4" marR="6384" marT="638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550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3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7F1E649-68EC-45A2-8ED6-8F4C6376A197}"/>
              </a:ext>
            </a:extLst>
          </p:cNvPr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F4B4E139-1D28-49FD-AA47-E6BCF1EF05EE}"/>
                </a:ext>
              </a:extLst>
            </p:cNvPr>
            <p:cNvSpPr/>
            <p:nvPr/>
          </p:nvSpPr>
          <p:spPr>
            <a:xfrm rot="5400000" flipV="1">
              <a:off x="5036128" y="-5036128"/>
              <a:ext cx="2119744" cy="12192000"/>
            </a:xfrm>
            <a:prstGeom prst="rect">
              <a:avLst/>
            </a:prstGeom>
            <a:gradFill>
              <a:gsLst>
                <a:gs pos="0">
                  <a:srgbClr val="47949E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86A88DD6-4EFD-449B-AD57-4992054E49C4}"/>
                </a:ext>
              </a:extLst>
            </p:cNvPr>
            <p:cNvSpPr/>
            <p:nvPr/>
          </p:nvSpPr>
          <p:spPr>
            <a:xfrm rot="16200000">
              <a:off x="5036128" y="-297872"/>
              <a:ext cx="2119744" cy="12192000"/>
            </a:xfrm>
            <a:prstGeom prst="rect">
              <a:avLst/>
            </a:prstGeom>
            <a:gradFill>
              <a:gsLst>
                <a:gs pos="0">
                  <a:srgbClr val="47949E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4AEE378-CD03-448A-AB75-3BC8E23F0A04}"/>
              </a:ext>
            </a:extLst>
          </p:cNvPr>
          <p:cNvSpPr txBox="1"/>
          <p:nvPr/>
        </p:nvSpPr>
        <p:spPr>
          <a:xfrm>
            <a:off x="7361705" y="4490714"/>
            <a:ext cx="2269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park.bntu.b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</a:t>
            </a:r>
            <a:endParaRPr lang="ru-RU" sz="2400" b="0" dirty="0">
              <a:effectLst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19FA0A-C283-4797-AC61-7F8DEC745ACD}"/>
              </a:ext>
            </a:extLst>
          </p:cNvPr>
          <p:cNvSpPr txBox="1"/>
          <p:nvPr/>
        </p:nvSpPr>
        <p:spPr>
          <a:xfrm>
            <a:off x="6483468" y="3369821"/>
            <a:ext cx="2966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400" b="0" i="0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post@park.bntu.by</a:t>
            </a:r>
            <a:endParaRPr lang="ru-RU" sz="24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4360B0-516F-4D8C-9322-220C09276DA4}"/>
              </a:ext>
            </a:extLst>
          </p:cNvPr>
          <p:cNvSpPr txBox="1"/>
          <p:nvPr/>
        </p:nvSpPr>
        <p:spPr>
          <a:xfrm>
            <a:off x="5413899" y="2361477"/>
            <a:ext cx="30263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200" b="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+375 17 </a:t>
            </a:r>
            <a:r>
              <a:rPr lang="ru-RU" sz="2200" b="0" i="0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235-59-74</a:t>
            </a:r>
            <a:endParaRPr lang="ru-RU" sz="22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B2C128-CC1C-4E12-BF66-BAE5D41B121F}"/>
              </a:ext>
            </a:extLst>
          </p:cNvPr>
          <p:cNvSpPr txBox="1"/>
          <p:nvPr/>
        </p:nvSpPr>
        <p:spPr>
          <a:xfrm>
            <a:off x="7915949" y="5782439"/>
            <a:ext cx="36201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г. </a:t>
            </a:r>
            <a:r>
              <a:rPr lang="ru-RU" sz="2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Минск, </a:t>
            </a:r>
            <a:r>
              <a:rPr lang="ru-RU" sz="2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ул.Сурганова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37/1</a:t>
            </a:r>
            <a:endParaRPr lang="ru-RU" sz="2000" b="0" dirty="0">
              <a:effectLst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C2D649C-0137-4F80-B02C-26C7935502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74116" y="2371734"/>
            <a:ext cx="1353722" cy="997930"/>
          </a:xfrm>
          <a:prstGeom prst="rect">
            <a:avLst/>
          </a:prstGeom>
        </p:spPr>
      </p:pic>
      <p:sp>
        <p:nvSpPr>
          <p:cNvPr id="30" name="Freeform 30">
            <a:extLst>
              <a:ext uri="{FF2B5EF4-FFF2-40B4-BE49-F238E27FC236}">
                <a16:creationId xmlns:a16="http://schemas.microsoft.com/office/drawing/2014/main" id="{8CBBF97F-9693-41DE-B00D-FFE7CDA0F624}"/>
              </a:ext>
            </a:extLst>
          </p:cNvPr>
          <p:cNvSpPr>
            <a:spLocks/>
          </p:cNvSpPr>
          <p:nvPr/>
        </p:nvSpPr>
        <p:spPr bwMode="auto">
          <a:xfrm flipH="1">
            <a:off x="5632" y="1073150"/>
            <a:ext cx="7664450" cy="5784850"/>
          </a:xfrm>
          <a:custGeom>
            <a:avLst/>
            <a:gdLst>
              <a:gd name="T0" fmla="*/ 23570 w 23570"/>
              <a:gd name="T1" fmla="*/ 301 h 17785"/>
              <a:gd name="T2" fmla="*/ 9552 w 23570"/>
              <a:gd name="T3" fmla="*/ 5062 h 17785"/>
              <a:gd name="T4" fmla="*/ 320 w 23570"/>
              <a:gd name="T5" fmla="*/ 17785 h 17785"/>
              <a:gd name="T6" fmla="*/ 0 w 23570"/>
              <a:gd name="T7" fmla="*/ 17785 h 17785"/>
              <a:gd name="T8" fmla="*/ 9371 w 23570"/>
              <a:gd name="T9" fmla="*/ 4822 h 17785"/>
              <a:gd name="T10" fmla="*/ 23570 w 23570"/>
              <a:gd name="T11" fmla="*/ 0 h 17785"/>
              <a:gd name="T12" fmla="*/ 23570 w 23570"/>
              <a:gd name="T13" fmla="*/ 301 h 17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70" h="17785">
                <a:moveTo>
                  <a:pt x="23570" y="301"/>
                </a:moveTo>
                <a:cubicBezTo>
                  <a:pt x="18406" y="301"/>
                  <a:pt x="13578" y="2023"/>
                  <a:pt x="9552" y="5062"/>
                </a:cubicBezTo>
                <a:cubicBezTo>
                  <a:pt x="5511" y="8112"/>
                  <a:pt x="2277" y="12489"/>
                  <a:pt x="320" y="17785"/>
                </a:cubicBezTo>
                <a:lnTo>
                  <a:pt x="0" y="17785"/>
                </a:lnTo>
                <a:cubicBezTo>
                  <a:pt x="1974" y="12387"/>
                  <a:pt x="5259" y="7926"/>
                  <a:pt x="9371" y="4822"/>
                </a:cubicBezTo>
                <a:cubicBezTo>
                  <a:pt x="13449" y="1744"/>
                  <a:pt x="18339" y="0"/>
                  <a:pt x="23570" y="0"/>
                </a:cubicBezTo>
                <a:lnTo>
                  <a:pt x="23570" y="301"/>
                </a:lnTo>
                <a:close/>
              </a:path>
            </a:pathLst>
          </a:custGeom>
          <a:solidFill>
            <a:srgbClr val="4794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Oval 31">
            <a:extLst>
              <a:ext uri="{FF2B5EF4-FFF2-40B4-BE49-F238E27FC236}">
                <a16:creationId xmlns:a16="http://schemas.microsoft.com/office/drawing/2014/main" id="{5A1566BE-85DB-48AA-8579-D4D6DFA3160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44244" y="2227263"/>
            <a:ext cx="976313" cy="976313"/>
          </a:xfrm>
          <a:prstGeom prst="ellipse">
            <a:avLst/>
          </a:prstGeom>
          <a:solidFill>
            <a:schemeClr val="tx1"/>
          </a:solidFill>
          <a:ln w="49213" cap="flat">
            <a:solidFill>
              <a:srgbClr val="47949E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Oval 32">
            <a:extLst>
              <a:ext uri="{FF2B5EF4-FFF2-40B4-BE49-F238E27FC236}">
                <a16:creationId xmlns:a16="http://schemas.microsoft.com/office/drawing/2014/main" id="{47D66059-F037-4A4B-B47F-07FF1B0A789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17394" y="3235608"/>
            <a:ext cx="976313" cy="976313"/>
          </a:xfrm>
          <a:prstGeom prst="ellipse">
            <a:avLst/>
          </a:prstGeom>
          <a:solidFill>
            <a:schemeClr val="tx1"/>
          </a:solidFill>
          <a:ln w="49213" cap="flat">
            <a:solidFill>
              <a:srgbClr val="47949E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Oval 33">
            <a:extLst>
              <a:ext uri="{FF2B5EF4-FFF2-40B4-BE49-F238E27FC236}">
                <a16:creationId xmlns:a16="http://schemas.microsoft.com/office/drawing/2014/main" id="{948A8225-A84D-46F0-A373-0733ACE866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92107" y="4327525"/>
            <a:ext cx="976313" cy="976313"/>
          </a:xfrm>
          <a:prstGeom prst="ellipse">
            <a:avLst/>
          </a:prstGeom>
          <a:solidFill>
            <a:schemeClr val="tx1"/>
          </a:solidFill>
          <a:ln w="49213" cap="flat">
            <a:solidFill>
              <a:srgbClr val="47949E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Oval 34">
            <a:extLst>
              <a:ext uri="{FF2B5EF4-FFF2-40B4-BE49-F238E27FC236}">
                <a16:creationId xmlns:a16="http://schemas.microsoft.com/office/drawing/2014/main" id="{26756CC7-F4E4-4855-8B2A-EEA8C1709C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47744" y="5494338"/>
            <a:ext cx="976313" cy="976313"/>
          </a:xfrm>
          <a:prstGeom prst="ellipse">
            <a:avLst/>
          </a:prstGeom>
          <a:solidFill>
            <a:schemeClr val="tx1"/>
          </a:solidFill>
          <a:ln w="49213" cap="flat">
            <a:solidFill>
              <a:srgbClr val="47949E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38">
            <a:extLst>
              <a:ext uri="{FF2B5EF4-FFF2-40B4-BE49-F238E27FC236}">
                <a16:creationId xmlns:a16="http://schemas.microsoft.com/office/drawing/2014/main" id="{35FDD301-CA4D-4571-9CDF-151081CDA63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973170" y="5630863"/>
            <a:ext cx="523875" cy="703263"/>
          </a:xfrm>
          <a:custGeom>
            <a:avLst/>
            <a:gdLst>
              <a:gd name="T0" fmla="*/ 807 w 1613"/>
              <a:gd name="T1" fmla="*/ 434 h 2160"/>
              <a:gd name="T2" fmla="*/ 1070 w 1613"/>
              <a:gd name="T3" fmla="*/ 543 h 2160"/>
              <a:gd name="T4" fmla="*/ 1179 w 1613"/>
              <a:gd name="T5" fmla="*/ 806 h 2160"/>
              <a:gd name="T6" fmla="*/ 1070 w 1613"/>
              <a:gd name="T7" fmla="*/ 1070 h 2160"/>
              <a:gd name="T8" fmla="*/ 807 w 1613"/>
              <a:gd name="T9" fmla="*/ 1179 h 2160"/>
              <a:gd name="T10" fmla="*/ 543 w 1613"/>
              <a:gd name="T11" fmla="*/ 1070 h 2160"/>
              <a:gd name="T12" fmla="*/ 434 w 1613"/>
              <a:gd name="T13" fmla="*/ 806 h 2160"/>
              <a:gd name="T14" fmla="*/ 543 w 1613"/>
              <a:gd name="T15" fmla="*/ 543 h 2160"/>
              <a:gd name="T16" fmla="*/ 807 w 1613"/>
              <a:gd name="T17" fmla="*/ 434 h 2160"/>
              <a:gd name="T18" fmla="*/ 964 w 1613"/>
              <a:gd name="T19" fmla="*/ 649 h 2160"/>
              <a:gd name="T20" fmla="*/ 807 w 1613"/>
              <a:gd name="T21" fmla="*/ 584 h 2160"/>
              <a:gd name="T22" fmla="*/ 649 w 1613"/>
              <a:gd name="T23" fmla="*/ 649 h 2160"/>
              <a:gd name="T24" fmla="*/ 584 w 1613"/>
              <a:gd name="T25" fmla="*/ 806 h 2160"/>
              <a:gd name="T26" fmla="*/ 649 w 1613"/>
              <a:gd name="T27" fmla="*/ 964 h 2160"/>
              <a:gd name="T28" fmla="*/ 807 w 1613"/>
              <a:gd name="T29" fmla="*/ 1029 h 2160"/>
              <a:gd name="T30" fmla="*/ 964 w 1613"/>
              <a:gd name="T31" fmla="*/ 964 h 2160"/>
              <a:gd name="T32" fmla="*/ 1029 w 1613"/>
              <a:gd name="T33" fmla="*/ 806 h 2160"/>
              <a:gd name="T34" fmla="*/ 964 w 1613"/>
              <a:gd name="T35" fmla="*/ 649 h 2160"/>
              <a:gd name="T36" fmla="*/ 807 w 1613"/>
              <a:gd name="T37" fmla="*/ 150 h 2160"/>
              <a:gd name="T38" fmla="*/ 342 w 1613"/>
              <a:gd name="T39" fmla="*/ 342 h 2160"/>
              <a:gd name="T40" fmla="*/ 150 w 1613"/>
              <a:gd name="T41" fmla="*/ 806 h 2160"/>
              <a:gd name="T42" fmla="*/ 376 w 1613"/>
              <a:gd name="T43" fmla="*/ 1434 h 2160"/>
              <a:gd name="T44" fmla="*/ 807 w 1613"/>
              <a:gd name="T45" fmla="*/ 1948 h 2160"/>
              <a:gd name="T46" fmla="*/ 1237 w 1613"/>
              <a:gd name="T47" fmla="*/ 1434 h 2160"/>
              <a:gd name="T48" fmla="*/ 1463 w 1613"/>
              <a:gd name="T49" fmla="*/ 806 h 2160"/>
              <a:gd name="T50" fmla="*/ 1271 w 1613"/>
              <a:gd name="T51" fmla="*/ 342 h 2160"/>
              <a:gd name="T52" fmla="*/ 807 w 1613"/>
              <a:gd name="T53" fmla="*/ 150 h 2160"/>
              <a:gd name="T54" fmla="*/ 236 w 1613"/>
              <a:gd name="T55" fmla="*/ 236 h 2160"/>
              <a:gd name="T56" fmla="*/ 807 w 1613"/>
              <a:gd name="T57" fmla="*/ 0 h 2160"/>
              <a:gd name="T58" fmla="*/ 1377 w 1613"/>
              <a:gd name="T59" fmla="*/ 236 h 2160"/>
              <a:gd name="T60" fmla="*/ 1613 w 1613"/>
              <a:gd name="T61" fmla="*/ 806 h 2160"/>
              <a:gd name="T62" fmla="*/ 1362 w 1613"/>
              <a:gd name="T63" fmla="*/ 1517 h 2160"/>
              <a:gd name="T64" fmla="*/ 860 w 1613"/>
              <a:gd name="T65" fmla="*/ 2107 h 2160"/>
              <a:gd name="T66" fmla="*/ 807 w 1613"/>
              <a:gd name="T67" fmla="*/ 2160 h 2160"/>
              <a:gd name="T68" fmla="*/ 754 w 1613"/>
              <a:gd name="T69" fmla="*/ 2107 h 2160"/>
              <a:gd name="T70" fmla="*/ 251 w 1613"/>
              <a:gd name="T71" fmla="*/ 1517 h 2160"/>
              <a:gd name="T72" fmla="*/ 0 w 1613"/>
              <a:gd name="T73" fmla="*/ 806 h 2160"/>
              <a:gd name="T74" fmla="*/ 236 w 1613"/>
              <a:gd name="T75" fmla="*/ 236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13" h="2160">
                <a:moveTo>
                  <a:pt x="807" y="434"/>
                </a:moveTo>
                <a:cubicBezTo>
                  <a:pt x="909" y="434"/>
                  <a:pt x="1003" y="476"/>
                  <a:pt x="1070" y="543"/>
                </a:cubicBezTo>
                <a:cubicBezTo>
                  <a:pt x="1137" y="611"/>
                  <a:pt x="1179" y="704"/>
                  <a:pt x="1179" y="806"/>
                </a:cubicBezTo>
                <a:cubicBezTo>
                  <a:pt x="1179" y="909"/>
                  <a:pt x="1137" y="1002"/>
                  <a:pt x="1070" y="1070"/>
                </a:cubicBezTo>
                <a:cubicBezTo>
                  <a:pt x="1003" y="1137"/>
                  <a:pt x="909" y="1179"/>
                  <a:pt x="807" y="1179"/>
                </a:cubicBezTo>
                <a:cubicBezTo>
                  <a:pt x="704" y="1179"/>
                  <a:pt x="611" y="1137"/>
                  <a:pt x="543" y="1070"/>
                </a:cubicBezTo>
                <a:cubicBezTo>
                  <a:pt x="476" y="1002"/>
                  <a:pt x="434" y="909"/>
                  <a:pt x="434" y="806"/>
                </a:cubicBezTo>
                <a:cubicBezTo>
                  <a:pt x="434" y="704"/>
                  <a:pt x="476" y="611"/>
                  <a:pt x="543" y="543"/>
                </a:cubicBezTo>
                <a:cubicBezTo>
                  <a:pt x="611" y="476"/>
                  <a:pt x="704" y="434"/>
                  <a:pt x="807" y="434"/>
                </a:cubicBezTo>
                <a:close/>
                <a:moveTo>
                  <a:pt x="964" y="649"/>
                </a:moveTo>
                <a:cubicBezTo>
                  <a:pt x="924" y="609"/>
                  <a:pt x="868" y="584"/>
                  <a:pt x="807" y="584"/>
                </a:cubicBezTo>
                <a:cubicBezTo>
                  <a:pt x="745" y="584"/>
                  <a:pt x="690" y="609"/>
                  <a:pt x="649" y="649"/>
                </a:cubicBezTo>
                <a:cubicBezTo>
                  <a:pt x="609" y="689"/>
                  <a:pt x="584" y="745"/>
                  <a:pt x="584" y="806"/>
                </a:cubicBezTo>
                <a:cubicBezTo>
                  <a:pt x="584" y="868"/>
                  <a:pt x="609" y="923"/>
                  <a:pt x="649" y="964"/>
                </a:cubicBezTo>
                <a:cubicBezTo>
                  <a:pt x="690" y="1004"/>
                  <a:pt x="745" y="1029"/>
                  <a:pt x="807" y="1029"/>
                </a:cubicBezTo>
                <a:cubicBezTo>
                  <a:pt x="868" y="1029"/>
                  <a:pt x="924" y="1004"/>
                  <a:pt x="964" y="964"/>
                </a:cubicBezTo>
                <a:cubicBezTo>
                  <a:pt x="1004" y="923"/>
                  <a:pt x="1029" y="868"/>
                  <a:pt x="1029" y="806"/>
                </a:cubicBezTo>
                <a:cubicBezTo>
                  <a:pt x="1029" y="745"/>
                  <a:pt x="1004" y="689"/>
                  <a:pt x="964" y="649"/>
                </a:cubicBezTo>
                <a:close/>
                <a:moveTo>
                  <a:pt x="807" y="150"/>
                </a:moveTo>
                <a:cubicBezTo>
                  <a:pt x="625" y="150"/>
                  <a:pt x="461" y="223"/>
                  <a:pt x="342" y="342"/>
                </a:cubicBezTo>
                <a:cubicBezTo>
                  <a:pt x="223" y="461"/>
                  <a:pt x="150" y="625"/>
                  <a:pt x="150" y="806"/>
                </a:cubicBezTo>
                <a:cubicBezTo>
                  <a:pt x="150" y="1020"/>
                  <a:pt x="243" y="1234"/>
                  <a:pt x="376" y="1434"/>
                </a:cubicBezTo>
                <a:cubicBezTo>
                  <a:pt x="498" y="1619"/>
                  <a:pt x="655" y="1793"/>
                  <a:pt x="807" y="1948"/>
                </a:cubicBezTo>
                <a:cubicBezTo>
                  <a:pt x="958" y="1793"/>
                  <a:pt x="1115" y="1619"/>
                  <a:pt x="1237" y="1434"/>
                </a:cubicBezTo>
                <a:cubicBezTo>
                  <a:pt x="1370" y="1234"/>
                  <a:pt x="1463" y="1020"/>
                  <a:pt x="1463" y="806"/>
                </a:cubicBezTo>
                <a:cubicBezTo>
                  <a:pt x="1463" y="625"/>
                  <a:pt x="1390" y="461"/>
                  <a:pt x="1271" y="342"/>
                </a:cubicBezTo>
                <a:cubicBezTo>
                  <a:pt x="1152" y="223"/>
                  <a:pt x="988" y="150"/>
                  <a:pt x="807" y="150"/>
                </a:cubicBezTo>
                <a:close/>
                <a:moveTo>
                  <a:pt x="236" y="236"/>
                </a:moveTo>
                <a:cubicBezTo>
                  <a:pt x="382" y="90"/>
                  <a:pt x="584" y="0"/>
                  <a:pt x="807" y="0"/>
                </a:cubicBezTo>
                <a:cubicBezTo>
                  <a:pt x="1029" y="0"/>
                  <a:pt x="1231" y="90"/>
                  <a:pt x="1377" y="236"/>
                </a:cubicBezTo>
                <a:cubicBezTo>
                  <a:pt x="1523" y="382"/>
                  <a:pt x="1613" y="584"/>
                  <a:pt x="1613" y="806"/>
                </a:cubicBezTo>
                <a:cubicBezTo>
                  <a:pt x="1613" y="1054"/>
                  <a:pt x="1510" y="1294"/>
                  <a:pt x="1362" y="1517"/>
                </a:cubicBezTo>
                <a:cubicBezTo>
                  <a:pt x="1218" y="1734"/>
                  <a:pt x="1032" y="1934"/>
                  <a:pt x="860" y="2107"/>
                </a:cubicBezTo>
                <a:lnTo>
                  <a:pt x="807" y="2160"/>
                </a:lnTo>
                <a:lnTo>
                  <a:pt x="754" y="2107"/>
                </a:lnTo>
                <a:cubicBezTo>
                  <a:pt x="581" y="1934"/>
                  <a:pt x="395" y="1734"/>
                  <a:pt x="251" y="1517"/>
                </a:cubicBezTo>
                <a:cubicBezTo>
                  <a:pt x="103" y="1294"/>
                  <a:pt x="0" y="1054"/>
                  <a:pt x="0" y="806"/>
                </a:cubicBezTo>
                <a:cubicBezTo>
                  <a:pt x="0" y="584"/>
                  <a:pt x="90" y="382"/>
                  <a:pt x="236" y="236"/>
                </a:cubicBezTo>
                <a:close/>
              </a:path>
            </a:pathLst>
          </a:custGeom>
          <a:solidFill>
            <a:srgbClr val="4794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39">
            <a:extLst>
              <a:ext uri="{FF2B5EF4-FFF2-40B4-BE49-F238E27FC236}">
                <a16:creationId xmlns:a16="http://schemas.microsoft.com/office/drawing/2014/main" id="{6DF76A20-9A36-4D35-82FF-7FA629BF07E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230220" y="4465638"/>
            <a:ext cx="701675" cy="701675"/>
          </a:xfrm>
          <a:custGeom>
            <a:avLst/>
            <a:gdLst>
              <a:gd name="T0" fmla="*/ 1078 w 2157"/>
              <a:gd name="T1" fmla="*/ 0 h 2158"/>
              <a:gd name="T2" fmla="*/ 1841 w 2157"/>
              <a:gd name="T3" fmla="*/ 316 h 2158"/>
              <a:gd name="T4" fmla="*/ 2157 w 2157"/>
              <a:gd name="T5" fmla="*/ 1079 h 2158"/>
              <a:gd name="T6" fmla="*/ 1841 w 2157"/>
              <a:gd name="T7" fmla="*/ 1842 h 2158"/>
              <a:gd name="T8" fmla="*/ 1078 w 2157"/>
              <a:gd name="T9" fmla="*/ 2158 h 2158"/>
              <a:gd name="T10" fmla="*/ 316 w 2157"/>
              <a:gd name="T11" fmla="*/ 1842 h 2158"/>
              <a:gd name="T12" fmla="*/ 0 w 2157"/>
              <a:gd name="T13" fmla="*/ 1079 h 2158"/>
              <a:gd name="T14" fmla="*/ 316 w 2157"/>
              <a:gd name="T15" fmla="*/ 316 h 2158"/>
              <a:gd name="T16" fmla="*/ 1078 w 2157"/>
              <a:gd name="T17" fmla="*/ 0 h 2158"/>
              <a:gd name="T18" fmla="*/ 1735 w 2157"/>
              <a:gd name="T19" fmla="*/ 422 h 2158"/>
              <a:gd name="T20" fmla="*/ 1391 w 2157"/>
              <a:gd name="T21" fmla="*/ 204 h 2158"/>
              <a:gd name="T22" fmla="*/ 1465 w 2157"/>
              <a:gd name="T23" fmla="*/ 339 h 2158"/>
              <a:gd name="T24" fmla="*/ 1602 w 2157"/>
              <a:gd name="T25" fmla="*/ 1004 h 2158"/>
              <a:gd name="T26" fmla="*/ 2004 w 2157"/>
              <a:gd name="T27" fmla="*/ 1004 h 2158"/>
              <a:gd name="T28" fmla="*/ 1735 w 2157"/>
              <a:gd name="T29" fmla="*/ 422 h 2158"/>
              <a:gd name="T30" fmla="*/ 1735 w 2157"/>
              <a:gd name="T31" fmla="*/ 1736 h 2158"/>
              <a:gd name="T32" fmla="*/ 2004 w 2157"/>
              <a:gd name="T33" fmla="*/ 1154 h 2158"/>
              <a:gd name="T34" fmla="*/ 1602 w 2157"/>
              <a:gd name="T35" fmla="*/ 1154 h 2158"/>
              <a:gd name="T36" fmla="*/ 1465 w 2157"/>
              <a:gd name="T37" fmla="*/ 1820 h 2158"/>
              <a:gd name="T38" fmla="*/ 1391 w 2157"/>
              <a:gd name="T39" fmla="*/ 1954 h 2158"/>
              <a:gd name="T40" fmla="*/ 1735 w 2157"/>
              <a:gd name="T41" fmla="*/ 1736 h 2158"/>
              <a:gd name="T42" fmla="*/ 422 w 2157"/>
              <a:gd name="T43" fmla="*/ 1736 h 2158"/>
              <a:gd name="T44" fmla="*/ 766 w 2157"/>
              <a:gd name="T45" fmla="*/ 1954 h 2158"/>
              <a:gd name="T46" fmla="*/ 692 w 2157"/>
              <a:gd name="T47" fmla="*/ 1820 h 2158"/>
              <a:gd name="T48" fmla="*/ 555 w 2157"/>
              <a:gd name="T49" fmla="*/ 1154 h 2158"/>
              <a:gd name="T50" fmla="*/ 153 w 2157"/>
              <a:gd name="T51" fmla="*/ 1154 h 2158"/>
              <a:gd name="T52" fmla="*/ 422 w 2157"/>
              <a:gd name="T53" fmla="*/ 1736 h 2158"/>
              <a:gd name="T54" fmla="*/ 422 w 2157"/>
              <a:gd name="T55" fmla="*/ 422 h 2158"/>
              <a:gd name="T56" fmla="*/ 153 w 2157"/>
              <a:gd name="T57" fmla="*/ 1004 h 2158"/>
              <a:gd name="T58" fmla="*/ 555 w 2157"/>
              <a:gd name="T59" fmla="*/ 1004 h 2158"/>
              <a:gd name="T60" fmla="*/ 692 w 2157"/>
              <a:gd name="T61" fmla="*/ 339 h 2158"/>
              <a:gd name="T62" fmla="*/ 766 w 2157"/>
              <a:gd name="T63" fmla="*/ 204 h 2158"/>
              <a:gd name="T64" fmla="*/ 422 w 2157"/>
              <a:gd name="T65" fmla="*/ 422 h 2158"/>
              <a:gd name="T66" fmla="*/ 1328 w 2157"/>
              <a:gd name="T67" fmla="*/ 400 h 2158"/>
              <a:gd name="T68" fmla="*/ 1078 w 2157"/>
              <a:gd name="T69" fmla="*/ 150 h 2158"/>
              <a:gd name="T70" fmla="*/ 829 w 2157"/>
              <a:gd name="T71" fmla="*/ 400 h 2158"/>
              <a:gd name="T72" fmla="*/ 705 w 2157"/>
              <a:gd name="T73" fmla="*/ 1004 h 2158"/>
              <a:gd name="T74" fmla="*/ 1452 w 2157"/>
              <a:gd name="T75" fmla="*/ 1004 h 2158"/>
              <a:gd name="T76" fmla="*/ 1328 w 2157"/>
              <a:gd name="T77" fmla="*/ 400 h 2158"/>
              <a:gd name="T78" fmla="*/ 1328 w 2157"/>
              <a:gd name="T79" fmla="*/ 1759 h 2158"/>
              <a:gd name="T80" fmla="*/ 1452 w 2157"/>
              <a:gd name="T81" fmla="*/ 1154 h 2158"/>
              <a:gd name="T82" fmla="*/ 705 w 2157"/>
              <a:gd name="T83" fmla="*/ 1154 h 2158"/>
              <a:gd name="T84" fmla="*/ 829 w 2157"/>
              <a:gd name="T85" fmla="*/ 1759 h 2158"/>
              <a:gd name="T86" fmla="*/ 1078 w 2157"/>
              <a:gd name="T87" fmla="*/ 2008 h 2158"/>
              <a:gd name="T88" fmla="*/ 1328 w 2157"/>
              <a:gd name="T89" fmla="*/ 1759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57" h="2158">
                <a:moveTo>
                  <a:pt x="1078" y="0"/>
                </a:moveTo>
                <a:cubicBezTo>
                  <a:pt x="1376" y="0"/>
                  <a:pt x="1646" y="121"/>
                  <a:pt x="1841" y="316"/>
                </a:cubicBezTo>
                <a:cubicBezTo>
                  <a:pt x="2036" y="512"/>
                  <a:pt x="2157" y="781"/>
                  <a:pt x="2157" y="1079"/>
                </a:cubicBezTo>
                <a:cubicBezTo>
                  <a:pt x="2157" y="1377"/>
                  <a:pt x="2036" y="1647"/>
                  <a:pt x="1841" y="1842"/>
                </a:cubicBezTo>
                <a:cubicBezTo>
                  <a:pt x="1646" y="2037"/>
                  <a:pt x="1376" y="2158"/>
                  <a:pt x="1078" y="2158"/>
                </a:cubicBezTo>
                <a:cubicBezTo>
                  <a:pt x="781" y="2158"/>
                  <a:pt x="511" y="2037"/>
                  <a:pt x="316" y="1842"/>
                </a:cubicBezTo>
                <a:cubicBezTo>
                  <a:pt x="120" y="1647"/>
                  <a:pt x="0" y="1377"/>
                  <a:pt x="0" y="1079"/>
                </a:cubicBezTo>
                <a:cubicBezTo>
                  <a:pt x="0" y="781"/>
                  <a:pt x="120" y="512"/>
                  <a:pt x="316" y="316"/>
                </a:cubicBezTo>
                <a:cubicBezTo>
                  <a:pt x="511" y="121"/>
                  <a:pt x="781" y="0"/>
                  <a:pt x="1078" y="0"/>
                </a:cubicBezTo>
                <a:close/>
                <a:moveTo>
                  <a:pt x="1735" y="422"/>
                </a:moveTo>
                <a:cubicBezTo>
                  <a:pt x="1639" y="326"/>
                  <a:pt x="1522" y="251"/>
                  <a:pt x="1391" y="204"/>
                </a:cubicBezTo>
                <a:cubicBezTo>
                  <a:pt x="1418" y="244"/>
                  <a:pt x="1442" y="289"/>
                  <a:pt x="1465" y="339"/>
                </a:cubicBezTo>
                <a:cubicBezTo>
                  <a:pt x="1543" y="513"/>
                  <a:pt x="1594" y="746"/>
                  <a:pt x="1602" y="1004"/>
                </a:cubicBezTo>
                <a:lnTo>
                  <a:pt x="2004" y="1004"/>
                </a:lnTo>
                <a:cubicBezTo>
                  <a:pt x="1986" y="778"/>
                  <a:pt x="1887" y="574"/>
                  <a:pt x="1735" y="422"/>
                </a:cubicBezTo>
                <a:close/>
                <a:moveTo>
                  <a:pt x="1735" y="1736"/>
                </a:moveTo>
                <a:cubicBezTo>
                  <a:pt x="1887" y="1585"/>
                  <a:pt x="1986" y="1381"/>
                  <a:pt x="2004" y="1154"/>
                </a:cubicBezTo>
                <a:lnTo>
                  <a:pt x="1602" y="1154"/>
                </a:lnTo>
                <a:cubicBezTo>
                  <a:pt x="1594" y="1412"/>
                  <a:pt x="1543" y="1645"/>
                  <a:pt x="1465" y="1820"/>
                </a:cubicBezTo>
                <a:cubicBezTo>
                  <a:pt x="1442" y="1869"/>
                  <a:pt x="1418" y="1914"/>
                  <a:pt x="1391" y="1954"/>
                </a:cubicBezTo>
                <a:cubicBezTo>
                  <a:pt x="1522" y="1907"/>
                  <a:pt x="1639" y="1832"/>
                  <a:pt x="1735" y="1736"/>
                </a:cubicBezTo>
                <a:close/>
                <a:moveTo>
                  <a:pt x="422" y="1736"/>
                </a:moveTo>
                <a:cubicBezTo>
                  <a:pt x="518" y="1832"/>
                  <a:pt x="635" y="1907"/>
                  <a:pt x="766" y="1954"/>
                </a:cubicBezTo>
                <a:cubicBezTo>
                  <a:pt x="739" y="1914"/>
                  <a:pt x="714" y="1869"/>
                  <a:pt x="692" y="1820"/>
                </a:cubicBezTo>
                <a:cubicBezTo>
                  <a:pt x="614" y="1645"/>
                  <a:pt x="563" y="1412"/>
                  <a:pt x="555" y="1154"/>
                </a:cubicBezTo>
                <a:lnTo>
                  <a:pt x="153" y="1154"/>
                </a:lnTo>
                <a:cubicBezTo>
                  <a:pt x="171" y="1381"/>
                  <a:pt x="270" y="1585"/>
                  <a:pt x="422" y="1736"/>
                </a:cubicBezTo>
                <a:close/>
                <a:moveTo>
                  <a:pt x="422" y="422"/>
                </a:moveTo>
                <a:cubicBezTo>
                  <a:pt x="270" y="574"/>
                  <a:pt x="171" y="778"/>
                  <a:pt x="153" y="1004"/>
                </a:cubicBezTo>
                <a:lnTo>
                  <a:pt x="555" y="1004"/>
                </a:lnTo>
                <a:cubicBezTo>
                  <a:pt x="563" y="746"/>
                  <a:pt x="614" y="513"/>
                  <a:pt x="692" y="339"/>
                </a:cubicBezTo>
                <a:cubicBezTo>
                  <a:pt x="714" y="289"/>
                  <a:pt x="739" y="244"/>
                  <a:pt x="766" y="204"/>
                </a:cubicBezTo>
                <a:cubicBezTo>
                  <a:pt x="635" y="251"/>
                  <a:pt x="518" y="326"/>
                  <a:pt x="422" y="422"/>
                </a:cubicBezTo>
                <a:close/>
                <a:moveTo>
                  <a:pt x="1328" y="400"/>
                </a:moveTo>
                <a:cubicBezTo>
                  <a:pt x="1259" y="246"/>
                  <a:pt x="1170" y="150"/>
                  <a:pt x="1078" y="150"/>
                </a:cubicBezTo>
                <a:cubicBezTo>
                  <a:pt x="986" y="150"/>
                  <a:pt x="898" y="246"/>
                  <a:pt x="829" y="400"/>
                </a:cubicBezTo>
                <a:cubicBezTo>
                  <a:pt x="759" y="556"/>
                  <a:pt x="713" y="768"/>
                  <a:pt x="705" y="1004"/>
                </a:cubicBezTo>
                <a:lnTo>
                  <a:pt x="1452" y="1004"/>
                </a:lnTo>
                <a:cubicBezTo>
                  <a:pt x="1444" y="768"/>
                  <a:pt x="1398" y="556"/>
                  <a:pt x="1328" y="400"/>
                </a:cubicBezTo>
                <a:close/>
                <a:moveTo>
                  <a:pt x="1328" y="1759"/>
                </a:moveTo>
                <a:cubicBezTo>
                  <a:pt x="1398" y="1603"/>
                  <a:pt x="1444" y="1391"/>
                  <a:pt x="1452" y="1154"/>
                </a:cubicBezTo>
                <a:lnTo>
                  <a:pt x="705" y="1154"/>
                </a:lnTo>
                <a:cubicBezTo>
                  <a:pt x="713" y="1391"/>
                  <a:pt x="759" y="1603"/>
                  <a:pt x="829" y="1759"/>
                </a:cubicBezTo>
                <a:cubicBezTo>
                  <a:pt x="898" y="1913"/>
                  <a:pt x="986" y="2008"/>
                  <a:pt x="1078" y="2008"/>
                </a:cubicBezTo>
                <a:cubicBezTo>
                  <a:pt x="1170" y="2008"/>
                  <a:pt x="1259" y="1913"/>
                  <a:pt x="1328" y="1759"/>
                </a:cubicBezTo>
                <a:close/>
              </a:path>
            </a:pathLst>
          </a:custGeom>
          <a:solidFill>
            <a:srgbClr val="4794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" name="Freeform 40">
            <a:extLst>
              <a:ext uri="{FF2B5EF4-FFF2-40B4-BE49-F238E27FC236}">
                <a16:creationId xmlns:a16="http://schemas.microsoft.com/office/drawing/2014/main" id="{C945ED51-1679-4CF1-9052-945AD67D896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352332" y="3444875"/>
            <a:ext cx="706438" cy="558800"/>
          </a:xfrm>
          <a:custGeom>
            <a:avLst/>
            <a:gdLst>
              <a:gd name="T0" fmla="*/ 300 w 2174"/>
              <a:gd name="T1" fmla="*/ 0 h 1718"/>
              <a:gd name="T2" fmla="*/ 1874 w 2174"/>
              <a:gd name="T3" fmla="*/ 0 h 1718"/>
              <a:gd name="T4" fmla="*/ 1989 w 2174"/>
              <a:gd name="T5" fmla="*/ 23 h 1718"/>
              <a:gd name="T6" fmla="*/ 2086 w 2174"/>
              <a:gd name="T7" fmla="*/ 88 h 1718"/>
              <a:gd name="T8" fmla="*/ 2151 w 2174"/>
              <a:gd name="T9" fmla="*/ 186 h 1718"/>
              <a:gd name="T10" fmla="*/ 2174 w 2174"/>
              <a:gd name="T11" fmla="*/ 300 h 1718"/>
              <a:gd name="T12" fmla="*/ 2174 w 2174"/>
              <a:gd name="T13" fmla="*/ 1418 h 1718"/>
              <a:gd name="T14" fmla="*/ 2151 w 2174"/>
              <a:gd name="T15" fmla="*/ 1532 h 1718"/>
              <a:gd name="T16" fmla="*/ 2086 w 2174"/>
              <a:gd name="T17" fmla="*/ 1630 h 1718"/>
              <a:gd name="T18" fmla="*/ 1989 w 2174"/>
              <a:gd name="T19" fmla="*/ 1695 h 1718"/>
              <a:gd name="T20" fmla="*/ 1874 w 2174"/>
              <a:gd name="T21" fmla="*/ 1718 h 1718"/>
              <a:gd name="T22" fmla="*/ 300 w 2174"/>
              <a:gd name="T23" fmla="*/ 1718 h 1718"/>
              <a:gd name="T24" fmla="*/ 185 w 2174"/>
              <a:gd name="T25" fmla="*/ 1695 h 1718"/>
              <a:gd name="T26" fmla="*/ 88 w 2174"/>
              <a:gd name="T27" fmla="*/ 1630 h 1718"/>
              <a:gd name="T28" fmla="*/ 23 w 2174"/>
              <a:gd name="T29" fmla="*/ 1532 h 1718"/>
              <a:gd name="T30" fmla="*/ 0 w 2174"/>
              <a:gd name="T31" fmla="*/ 1418 h 1718"/>
              <a:gd name="T32" fmla="*/ 0 w 2174"/>
              <a:gd name="T33" fmla="*/ 300 h 1718"/>
              <a:gd name="T34" fmla="*/ 23 w 2174"/>
              <a:gd name="T35" fmla="*/ 186 h 1718"/>
              <a:gd name="T36" fmla="*/ 88 w 2174"/>
              <a:gd name="T37" fmla="*/ 88 h 1718"/>
              <a:gd name="T38" fmla="*/ 185 w 2174"/>
              <a:gd name="T39" fmla="*/ 23 h 1718"/>
              <a:gd name="T40" fmla="*/ 300 w 2174"/>
              <a:gd name="T41" fmla="*/ 0 h 1718"/>
              <a:gd name="T42" fmla="*/ 1087 w 2174"/>
              <a:gd name="T43" fmla="*/ 150 h 1718"/>
              <a:gd name="T44" fmla="*/ 300 w 2174"/>
              <a:gd name="T45" fmla="*/ 150 h 1718"/>
              <a:gd name="T46" fmla="*/ 258 w 2174"/>
              <a:gd name="T47" fmla="*/ 156 h 1718"/>
              <a:gd name="T48" fmla="*/ 1003 w 2174"/>
              <a:gd name="T49" fmla="*/ 938 h 1718"/>
              <a:gd name="T50" fmla="*/ 1003 w 2174"/>
              <a:gd name="T51" fmla="*/ 939 h 1718"/>
              <a:gd name="T52" fmla="*/ 1042 w 2174"/>
              <a:gd name="T53" fmla="*/ 965 h 1718"/>
              <a:gd name="T54" fmla="*/ 1087 w 2174"/>
              <a:gd name="T55" fmla="*/ 974 h 1718"/>
              <a:gd name="T56" fmla="*/ 1133 w 2174"/>
              <a:gd name="T57" fmla="*/ 965 h 1718"/>
              <a:gd name="T58" fmla="*/ 1171 w 2174"/>
              <a:gd name="T59" fmla="*/ 938 h 1718"/>
              <a:gd name="T60" fmla="*/ 1916 w 2174"/>
              <a:gd name="T61" fmla="*/ 156 h 1718"/>
              <a:gd name="T62" fmla="*/ 1874 w 2174"/>
              <a:gd name="T63" fmla="*/ 150 h 1718"/>
              <a:gd name="T64" fmla="*/ 1087 w 2174"/>
              <a:gd name="T65" fmla="*/ 150 h 1718"/>
              <a:gd name="T66" fmla="*/ 2024 w 2174"/>
              <a:gd name="T67" fmla="*/ 300 h 1718"/>
              <a:gd name="T68" fmla="*/ 2020 w 2174"/>
              <a:gd name="T69" fmla="*/ 264 h 1718"/>
              <a:gd name="T70" fmla="*/ 1279 w 2174"/>
              <a:gd name="T71" fmla="*/ 1042 h 1718"/>
              <a:gd name="T72" fmla="*/ 1191 w 2174"/>
              <a:gd name="T73" fmla="*/ 1103 h 1718"/>
              <a:gd name="T74" fmla="*/ 1087 w 2174"/>
              <a:gd name="T75" fmla="*/ 1124 h 1718"/>
              <a:gd name="T76" fmla="*/ 982 w 2174"/>
              <a:gd name="T77" fmla="*/ 1103 h 1718"/>
              <a:gd name="T78" fmla="*/ 895 w 2174"/>
              <a:gd name="T79" fmla="*/ 1041 h 1718"/>
              <a:gd name="T80" fmla="*/ 895 w 2174"/>
              <a:gd name="T81" fmla="*/ 1041 h 1718"/>
              <a:gd name="T82" fmla="*/ 154 w 2174"/>
              <a:gd name="T83" fmla="*/ 264 h 1718"/>
              <a:gd name="T84" fmla="*/ 150 w 2174"/>
              <a:gd name="T85" fmla="*/ 300 h 1718"/>
              <a:gd name="T86" fmla="*/ 150 w 2174"/>
              <a:gd name="T87" fmla="*/ 1418 h 1718"/>
              <a:gd name="T88" fmla="*/ 161 w 2174"/>
              <a:gd name="T89" fmla="*/ 1475 h 1718"/>
              <a:gd name="T90" fmla="*/ 194 w 2174"/>
              <a:gd name="T91" fmla="*/ 1524 h 1718"/>
              <a:gd name="T92" fmla="*/ 243 w 2174"/>
              <a:gd name="T93" fmla="*/ 1557 h 1718"/>
              <a:gd name="T94" fmla="*/ 300 w 2174"/>
              <a:gd name="T95" fmla="*/ 1568 h 1718"/>
              <a:gd name="T96" fmla="*/ 1874 w 2174"/>
              <a:gd name="T97" fmla="*/ 1568 h 1718"/>
              <a:gd name="T98" fmla="*/ 1931 w 2174"/>
              <a:gd name="T99" fmla="*/ 1557 h 1718"/>
              <a:gd name="T100" fmla="*/ 1980 w 2174"/>
              <a:gd name="T101" fmla="*/ 1524 h 1718"/>
              <a:gd name="T102" fmla="*/ 2013 w 2174"/>
              <a:gd name="T103" fmla="*/ 1475 h 1718"/>
              <a:gd name="T104" fmla="*/ 2024 w 2174"/>
              <a:gd name="T105" fmla="*/ 1418 h 1718"/>
              <a:gd name="T106" fmla="*/ 2024 w 2174"/>
              <a:gd name="T107" fmla="*/ 300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74" h="1718">
                <a:moveTo>
                  <a:pt x="300" y="0"/>
                </a:moveTo>
                <a:lnTo>
                  <a:pt x="1874" y="0"/>
                </a:lnTo>
                <a:cubicBezTo>
                  <a:pt x="1914" y="0"/>
                  <a:pt x="1953" y="8"/>
                  <a:pt x="1989" y="23"/>
                </a:cubicBezTo>
                <a:cubicBezTo>
                  <a:pt x="2026" y="38"/>
                  <a:pt x="2059" y="61"/>
                  <a:pt x="2086" y="88"/>
                </a:cubicBezTo>
                <a:cubicBezTo>
                  <a:pt x="2114" y="116"/>
                  <a:pt x="2136" y="149"/>
                  <a:pt x="2151" y="186"/>
                </a:cubicBezTo>
                <a:cubicBezTo>
                  <a:pt x="2166" y="221"/>
                  <a:pt x="2174" y="260"/>
                  <a:pt x="2174" y="300"/>
                </a:cubicBezTo>
                <a:lnTo>
                  <a:pt x="2174" y="1418"/>
                </a:lnTo>
                <a:cubicBezTo>
                  <a:pt x="2174" y="1458"/>
                  <a:pt x="2166" y="1497"/>
                  <a:pt x="2151" y="1532"/>
                </a:cubicBezTo>
                <a:cubicBezTo>
                  <a:pt x="2136" y="1569"/>
                  <a:pt x="2114" y="1602"/>
                  <a:pt x="2086" y="1630"/>
                </a:cubicBezTo>
                <a:cubicBezTo>
                  <a:pt x="2059" y="1657"/>
                  <a:pt x="2026" y="1679"/>
                  <a:pt x="1989" y="1695"/>
                </a:cubicBezTo>
                <a:cubicBezTo>
                  <a:pt x="1953" y="1710"/>
                  <a:pt x="1914" y="1718"/>
                  <a:pt x="1874" y="1718"/>
                </a:cubicBezTo>
                <a:lnTo>
                  <a:pt x="300" y="1718"/>
                </a:lnTo>
                <a:cubicBezTo>
                  <a:pt x="260" y="1718"/>
                  <a:pt x="221" y="1710"/>
                  <a:pt x="185" y="1695"/>
                </a:cubicBezTo>
                <a:cubicBezTo>
                  <a:pt x="149" y="1679"/>
                  <a:pt x="116" y="1657"/>
                  <a:pt x="88" y="1630"/>
                </a:cubicBezTo>
                <a:cubicBezTo>
                  <a:pt x="61" y="1602"/>
                  <a:pt x="38" y="1569"/>
                  <a:pt x="23" y="1532"/>
                </a:cubicBezTo>
                <a:cubicBezTo>
                  <a:pt x="8" y="1497"/>
                  <a:pt x="0" y="1458"/>
                  <a:pt x="0" y="1418"/>
                </a:cubicBezTo>
                <a:lnTo>
                  <a:pt x="0" y="300"/>
                </a:lnTo>
                <a:cubicBezTo>
                  <a:pt x="0" y="260"/>
                  <a:pt x="8" y="221"/>
                  <a:pt x="23" y="186"/>
                </a:cubicBezTo>
                <a:cubicBezTo>
                  <a:pt x="38" y="149"/>
                  <a:pt x="61" y="116"/>
                  <a:pt x="88" y="88"/>
                </a:cubicBezTo>
                <a:cubicBezTo>
                  <a:pt x="116" y="61"/>
                  <a:pt x="149" y="38"/>
                  <a:pt x="185" y="23"/>
                </a:cubicBezTo>
                <a:cubicBezTo>
                  <a:pt x="221" y="8"/>
                  <a:pt x="260" y="0"/>
                  <a:pt x="300" y="0"/>
                </a:cubicBezTo>
                <a:close/>
                <a:moveTo>
                  <a:pt x="1087" y="150"/>
                </a:moveTo>
                <a:lnTo>
                  <a:pt x="300" y="150"/>
                </a:lnTo>
                <a:cubicBezTo>
                  <a:pt x="285" y="150"/>
                  <a:pt x="271" y="152"/>
                  <a:pt x="258" y="156"/>
                </a:cubicBezTo>
                <a:lnTo>
                  <a:pt x="1003" y="938"/>
                </a:lnTo>
                <a:lnTo>
                  <a:pt x="1003" y="939"/>
                </a:lnTo>
                <a:cubicBezTo>
                  <a:pt x="1014" y="950"/>
                  <a:pt x="1027" y="958"/>
                  <a:pt x="1042" y="965"/>
                </a:cubicBezTo>
                <a:cubicBezTo>
                  <a:pt x="1056" y="971"/>
                  <a:pt x="1071" y="974"/>
                  <a:pt x="1087" y="974"/>
                </a:cubicBezTo>
                <a:cubicBezTo>
                  <a:pt x="1103" y="974"/>
                  <a:pt x="1119" y="971"/>
                  <a:pt x="1133" y="965"/>
                </a:cubicBezTo>
                <a:cubicBezTo>
                  <a:pt x="1147" y="959"/>
                  <a:pt x="1160" y="950"/>
                  <a:pt x="1171" y="938"/>
                </a:cubicBezTo>
                <a:lnTo>
                  <a:pt x="1916" y="156"/>
                </a:lnTo>
                <a:cubicBezTo>
                  <a:pt x="1903" y="152"/>
                  <a:pt x="1889" y="150"/>
                  <a:pt x="1874" y="150"/>
                </a:cubicBezTo>
                <a:lnTo>
                  <a:pt x="1087" y="150"/>
                </a:lnTo>
                <a:close/>
                <a:moveTo>
                  <a:pt x="2024" y="300"/>
                </a:moveTo>
                <a:cubicBezTo>
                  <a:pt x="2024" y="287"/>
                  <a:pt x="2023" y="275"/>
                  <a:pt x="2020" y="264"/>
                </a:cubicBezTo>
                <a:lnTo>
                  <a:pt x="1279" y="1042"/>
                </a:lnTo>
                <a:cubicBezTo>
                  <a:pt x="1254" y="1068"/>
                  <a:pt x="1224" y="1089"/>
                  <a:pt x="1191" y="1103"/>
                </a:cubicBezTo>
                <a:cubicBezTo>
                  <a:pt x="1158" y="1117"/>
                  <a:pt x="1123" y="1124"/>
                  <a:pt x="1087" y="1124"/>
                </a:cubicBezTo>
                <a:cubicBezTo>
                  <a:pt x="1051" y="1124"/>
                  <a:pt x="1015" y="1117"/>
                  <a:pt x="982" y="1103"/>
                </a:cubicBezTo>
                <a:cubicBezTo>
                  <a:pt x="950" y="1089"/>
                  <a:pt x="920" y="1068"/>
                  <a:pt x="895" y="1041"/>
                </a:cubicBezTo>
                <a:lnTo>
                  <a:pt x="895" y="1041"/>
                </a:lnTo>
                <a:lnTo>
                  <a:pt x="154" y="264"/>
                </a:lnTo>
                <a:cubicBezTo>
                  <a:pt x="152" y="275"/>
                  <a:pt x="150" y="287"/>
                  <a:pt x="150" y="300"/>
                </a:cubicBezTo>
                <a:lnTo>
                  <a:pt x="150" y="1418"/>
                </a:lnTo>
                <a:cubicBezTo>
                  <a:pt x="150" y="1438"/>
                  <a:pt x="154" y="1458"/>
                  <a:pt x="161" y="1475"/>
                </a:cubicBezTo>
                <a:cubicBezTo>
                  <a:pt x="169" y="1493"/>
                  <a:pt x="180" y="1510"/>
                  <a:pt x="194" y="1524"/>
                </a:cubicBezTo>
                <a:cubicBezTo>
                  <a:pt x="208" y="1538"/>
                  <a:pt x="225" y="1549"/>
                  <a:pt x="243" y="1557"/>
                </a:cubicBezTo>
                <a:cubicBezTo>
                  <a:pt x="260" y="1564"/>
                  <a:pt x="280" y="1568"/>
                  <a:pt x="300" y="1568"/>
                </a:cubicBezTo>
                <a:lnTo>
                  <a:pt x="1874" y="1568"/>
                </a:lnTo>
                <a:cubicBezTo>
                  <a:pt x="1895" y="1568"/>
                  <a:pt x="1914" y="1564"/>
                  <a:pt x="1931" y="1557"/>
                </a:cubicBezTo>
                <a:cubicBezTo>
                  <a:pt x="1949" y="1549"/>
                  <a:pt x="1966" y="1538"/>
                  <a:pt x="1980" y="1524"/>
                </a:cubicBezTo>
                <a:cubicBezTo>
                  <a:pt x="1994" y="1510"/>
                  <a:pt x="2005" y="1493"/>
                  <a:pt x="2013" y="1475"/>
                </a:cubicBezTo>
                <a:cubicBezTo>
                  <a:pt x="2020" y="1458"/>
                  <a:pt x="2024" y="1438"/>
                  <a:pt x="2024" y="1418"/>
                </a:cubicBezTo>
                <a:lnTo>
                  <a:pt x="2024" y="300"/>
                </a:lnTo>
                <a:close/>
              </a:path>
            </a:pathLst>
          </a:custGeom>
          <a:solidFill>
            <a:srgbClr val="4794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" name="Freeform 41">
            <a:extLst>
              <a:ext uri="{FF2B5EF4-FFF2-40B4-BE49-F238E27FC236}">
                <a16:creationId xmlns:a16="http://schemas.microsoft.com/office/drawing/2014/main" id="{FB501CDF-9B47-4447-92F5-E3D61CB6F31C}"/>
              </a:ext>
            </a:extLst>
          </p:cNvPr>
          <p:cNvSpPr>
            <a:spLocks noEditPoints="1"/>
          </p:cNvSpPr>
          <p:nvPr/>
        </p:nvSpPr>
        <p:spPr bwMode="auto">
          <a:xfrm>
            <a:off x="4282357" y="2365375"/>
            <a:ext cx="700088" cy="701675"/>
          </a:xfrm>
          <a:custGeom>
            <a:avLst/>
            <a:gdLst>
              <a:gd name="T0" fmla="*/ 1078 w 2157"/>
              <a:gd name="T1" fmla="*/ 0 h 2158"/>
              <a:gd name="T2" fmla="*/ 1841 w 2157"/>
              <a:gd name="T3" fmla="*/ 316 h 2158"/>
              <a:gd name="T4" fmla="*/ 2157 w 2157"/>
              <a:gd name="T5" fmla="*/ 1079 h 2158"/>
              <a:gd name="T6" fmla="*/ 1841 w 2157"/>
              <a:gd name="T7" fmla="*/ 1842 h 2158"/>
              <a:gd name="T8" fmla="*/ 1078 w 2157"/>
              <a:gd name="T9" fmla="*/ 2158 h 2158"/>
              <a:gd name="T10" fmla="*/ 316 w 2157"/>
              <a:gd name="T11" fmla="*/ 1842 h 2158"/>
              <a:gd name="T12" fmla="*/ 0 w 2157"/>
              <a:gd name="T13" fmla="*/ 1079 h 2158"/>
              <a:gd name="T14" fmla="*/ 316 w 2157"/>
              <a:gd name="T15" fmla="*/ 316 h 2158"/>
              <a:gd name="T16" fmla="*/ 1078 w 2157"/>
              <a:gd name="T17" fmla="*/ 0 h 2158"/>
              <a:gd name="T18" fmla="*/ 1735 w 2157"/>
              <a:gd name="T19" fmla="*/ 422 h 2158"/>
              <a:gd name="T20" fmla="*/ 1078 w 2157"/>
              <a:gd name="T21" fmla="*/ 150 h 2158"/>
              <a:gd name="T22" fmla="*/ 422 w 2157"/>
              <a:gd name="T23" fmla="*/ 422 h 2158"/>
              <a:gd name="T24" fmla="*/ 150 w 2157"/>
              <a:gd name="T25" fmla="*/ 1079 h 2158"/>
              <a:gd name="T26" fmla="*/ 422 w 2157"/>
              <a:gd name="T27" fmla="*/ 1736 h 2158"/>
              <a:gd name="T28" fmla="*/ 1078 w 2157"/>
              <a:gd name="T29" fmla="*/ 2008 h 2158"/>
              <a:gd name="T30" fmla="*/ 1735 w 2157"/>
              <a:gd name="T31" fmla="*/ 1736 h 2158"/>
              <a:gd name="T32" fmla="*/ 2007 w 2157"/>
              <a:gd name="T33" fmla="*/ 1079 h 2158"/>
              <a:gd name="T34" fmla="*/ 1735 w 2157"/>
              <a:gd name="T35" fmla="*/ 422 h 2158"/>
              <a:gd name="T36" fmla="*/ 1663 w 2157"/>
              <a:gd name="T37" fmla="*/ 1368 h 2158"/>
              <a:gd name="T38" fmla="*/ 1449 w 2157"/>
              <a:gd name="T39" fmla="*/ 1253 h 2158"/>
              <a:gd name="T40" fmla="*/ 1301 w 2157"/>
              <a:gd name="T41" fmla="*/ 1319 h 2158"/>
              <a:gd name="T42" fmla="*/ 1209 w 2157"/>
              <a:gd name="T43" fmla="*/ 1380 h 2158"/>
              <a:gd name="T44" fmla="*/ 919 w 2157"/>
              <a:gd name="T45" fmla="*/ 1182 h 2158"/>
              <a:gd name="T46" fmla="*/ 790 w 2157"/>
              <a:gd name="T47" fmla="*/ 987 h 2158"/>
              <a:gd name="T48" fmla="*/ 880 w 2157"/>
              <a:gd name="T49" fmla="*/ 773 h 2158"/>
              <a:gd name="T50" fmla="*/ 785 w 2157"/>
              <a:gd name="T51" fmla="*/ 560 h 2158"/>
              <a:gd name="T52" fmla="*/ 466 w 2157"/>
              <a:gd name="T53" fmla="*/ 836 h 2158"/>
              <a:gd name="T54" fmla="*/ 1552 w 2157"/>
              <a:gd name="T55" fmla="*/ 1624 h 2158"/>
              <a:gd name="T56" fmla="*/ 1663 w 2157"/>
              <a:gd name="T57" fmla="*/ 1368 h 2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157" h="2158">
                <a:moveTo>
                  <a:pt x="1078" y="0"/>
                </a:moveTo>
                <a:cubicBezTo>
                  <a:pt x="1376" y="0"/>
                  <a:pt x="1646" y="121"/>
                  <a:pt x="1841" y="316"/>
                </a:cubicBezTo>
                <a:cubicBezTo>
                  <a:pt x="2036" y="511"/>
                  <a:pt x="2157" y="781"/>
                  <a:pt x="2157" y="1079"/>
                </a:cubicBezTo>
                <a:cubicBezTo>
                  <a:pt x="2157" y="1377"/>
                  <a:pt x="2036" y="1646"/>
                  <a:pt x="1841" y="1842"/>
                </a:cubicBezTo>
                <a:cubicBezTo>
                  <a:pt x="1646" y="2037"/>
                  <a:pt x="1376" y="2158"/>
                  <a:pt x="1078" y="2158"/>
                </a:cubicBezTo>
                <a:cubicBezTo>
                  <a:pt x="781" y="2158"/>
                  <a:pt x="511" y="2037"/>
                  <a:pt x="316" y="1842"/>
                </a:cubicBezTo>
                <a:cubicBezTo>
                  <a:pt x="120" y="1646"/>
                  <a:pt x="0" y="1377"/>
                  <a:pt x="0" y="1079"/>
                </a:cubicBezTo>
                <a:cubicBezTo>
                  <a:pt x="0" y="781"/>
                  <a:pt x="120" y="511"/>
                  <a:pt x="316" y="316"/>
                </a:cubicBezTo>
                <a:cubicBezTo>
                  <a:pt x="511" y="121"/>
                  <a:pt x="781" y="0"/>
                  <a:pt x="1078" y="0"/>
                </a:cubicBezTo>
                <a:close/>
                <a:moveTo>
                  <a:pt x="1735" y="422"/>
                </a:moveTo>
                <a:cubicBezTo>
                  <a:pt x="1567" y="254"/>
                  <a:pt x="1335" y="150"/>
                  <a:pt x="1078" y="150"/>
                </a:cubicBezTo>
                <a:cubicBezTo>
                  <a:pt x="822" y="150"/>
                  <a:pt x="590" y="254"/>
                  <a:pt x="422" y="422"/>
                </a:cubicBezTo>
                <a:cubicBezTo>
                  <a:pt x="254" y="590"/>
                  <a:pt x="150" y="822"/>
                  <a:pt x="150" y="1079"/>
                </a:cubicBezTo>
                <a:cubicBezTo>
                  <a:pt x="150" y="1335"/>
                  <a:pt x="254" y="1567"/>
                  <a:pt x="422" y="1736"/>
                </a:cubicBezTo>
                <a:cubicBezTo>
                  <a:pt x="590" y="1904"/>
                  <a:pt x="822" y="2008"/>
                  <a:pt x="1078" y="2008"/>
                </a:cubicBezTo>
                <a:cubicBezTo>
                  <a:pt x="1335" y="2008"/>
                  <a:pt x="1567" y="1904"/>
                  <a:pt x="1735" y="1736"/>
                </a:cubicBezTo>
                <a:cubicBezTo>
                  <a:pt x="1903" y="1567"/>
                  <a:pt x="2007" y="1335"/>
                  <a:pt x="2007" y="1079"/>
                </a:cubicBezTo>
                <a:cubicBezTo>
                  <a:pt x="2007" y="822"/>
                  <a:pt x="1903" y="590"/>
                  <a:pt x="1735" y="422"/>
                </a:cubicBezTo>
                <a:close/>
                <a:moveTo>
                  <a:pt x="1663" y="1368"/>
                </a:moveTo>
                <a:lnTo>
                  <a:pt x="1449" y="1253"/>
                </a:lnTo>
                <a:cubicBezTo>
                  <a:pt x="1378" y="1214"/>
                  <a:pt x="1376" y="1240"/>
                  <a:pt x="1301" y="1319"/>
                </a:cubicBezTo>
                <a:cubicBezTo>
                  <a:pt x="1283" y="1339"/>
                  <a:pt x="1249" y="1389"/>
                  <a:pt x="1209" y="1380"/>
                </a:cubicBezTo>
                <a:cubicBezTo>
                  <a:pt x="1126" y="1359"/>
                  <a:pt x="970" y="1237"/>
                  <a:pt x="919" y="1182"/>
                </a:cubicBezTo>
                <a:cubicBezTo>
                  <a:pt x="895" y="1155"/>
                  <a:pt x="791" y="1028"/>
                  <a:pt x="790" y="987"/>
                </a:cubicBezTo>
                <a:cubicBezTo>
                  <a:pt x="787" y="924"/>
                  <a:pt x="925" y="893"/>
                  <a:pt x="880" y="773"/>
                </a:cubicBezTo>
                <a:lnTo>
                  <a:pt x="785" y="560"/>
                </a:lnTo>
                <a:cubicBezTo>
                  <a:pt x="696" y="354"/>
                  <a:pt x="446" y="683"/>
                  <a:pt x="466" y="836"/>
                </a:cubicBezTo>
                <a:cubicBezTo>
                  <a:pt x="519" y="1214"/>
                  <a:pt x="1182" y="1825"/>
                  <a:pt x="1552" y="1624"/>
                </a:cubicBezTo>
                <a:cubicBezTo>
                  <a:pt x="1634" y="1578"/>
                  <a:pt x="1745" y="1417"/>
                  <a:pt x="1663" y="1368"/>
                </a:cubicBezTo>
                <a:close/>
              </a:path>
            </a:pathLst>
          </a:custGeom>
          <a:solidFill>
            <a:srgbClr val="47949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AE3CA4E-D493-4E62-BC4A-636ECAB4037E}"/>
              </a:ext>
            </a:extLst>
          </p:cNvPr>
          <p:cNvGrpSpPr/>
          <p:nvPr/>
        </p:nvGrpSpPr>
        <p:grpSpPr>
          <a:xfrm>
            <a:off x="672690" y="3071137"/>
            <a:ext cx="3766716" cy="2927827"/>
            <a:chOff x="7639050" y="3238500"/>
            <a:chExt cx="3662363" cy="2697163"/>
          </a:xfrm>
        </p:grpSpPr>
        <p:sp>
          <p:nvSpPr>
            <p:cNvPr id="37" name="Oval 37">
              <a:extLst>
                <a:ext uri="{FF2B5EF4-FFF2-40B4-BE49-F238E27FC236}">
                  <a16:creationId xmlns:a16="http://schemas.microsoft.com/office/drawing/2014/main" id="{9D044108-8B51-41E4-8F2A-225BFE496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9050" y="3238500"/>
              <a:ext cx="3662363" cy="26971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6448CD5D-BDC4-4606-9F26-0BC89C4E9D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0" y="3238500"/>
              <a:ext cx="3662363" cy="2697163"/>
            </a:xfrm>
            <a:custGeom>
              <a:avLst/>
              <a:gdLst>
                <a:gd name="T0" fmla="*/ 5620 w 11263"/>
                <a:gd name="T1" fmla="*/ 8088 h 8294"/>
                <a:gd name="T2" fmla="*/ 10594 w 11263"/>
                <a:gd name="T3" fmla="*/ 4890 h 8294"/>
                <a:gd name="T4" fmla="*/ 941 w 11263"/>
                <a:gd name="T5" fmla="*/ 4077 h 8294"/>
                <a:gd name="T6" fmla="*/ 760 w 11263"/>
                <a:gd name="T7" fmla="*/ 3917 h 8294"/>
                <a:gd name="T8" fmla="*/ 1010 w 11263"/>
                <a:gd name="T9" fmla="*/ 3132 h 8294"/>
                <a:gd name="T10" fmla="*/ 830 w 11263"/>
                <a:gd name="T11" fmla="*/ 3065 h 8294"/>
                <a:gd name="T12" fmla="*/ 1258 w 11263"/>
                <a:gd name="T13" fmla="*/ 2656 h 8294"/>
                <a:gd name="T14" fmla="*/ 1216 w 11263"/>
                <a:gd name="T15" fmla="*/ 2154 h 8294"/>
                <a:gd name="T16" fmla="*/ 1057 w 11263"/>
                <a:gd name="T17" fmla="*/ 2171 h 8294"/>
                <a:gd name="T18" fmla="*/ 1976 w 11263"/>
                <a:gd name="T19" fmla="*/ 1562 h 8294"/>
                <a:gd name="T20" fmla="*/ 2292 w 11263"/>
                <a:gd name="T21" fmla="*/ 1484 h 8294"/>
                <a:gd name="T22" fmla="*/ 2865 w 11263"/>
                <a:gd name="T23" fmla="*/ 912 h 8294"/>
                <a:gd name="T24" fmla="*/ 3378 w 11263"/>
                <a:gd name="T25" fmla="*/ 666 h 8294"/>
                <a:gd name="T26" fmla="*/ 3692 w 11263"/>
                <a:gd name="T27" fmla="*/ 741 h 8294"/>
                <a:gd name="T28" fmla="*/ 4170 w 11263"/>
                <a:gd name="T29" fmla="*/ 572 h 8294"/>
                <a:gd name="T30" fmla="*/ 4763 w 11263"/>
                <a:gd name="T31" fmla="*/ 297 h 8294"/>
                <a:gd name="T32" fmla="*/ 4775 w 11263"/>
                <a:gd name="T33" fmla="*/ 394 h 8294"/>
                <a:gd name="T34" fmla="*/ 5067 w 11263"/>
                <a:gd name="T35" fmla="*/ 640 h 8294"/>
                <a:gd name="T36" fmla="*/ 5741 w 11263"/>
                <a:gd name="T37" fmla="*/ 687 h 8294"/>
                <a:gd name="T38" fmla="*/ 6504 w 11263"/>
                <a:gd name="T39" fmla="*/ 388 h 8294"/>
                <a:gd name="T40" fmla="*/ 6533 w 11263"/>
                <a:gd name="T41" fmla="*/ 754 h 8294"/>
                <a:gd name="T42" fmla="*/ 7242 w 11263"/>
                <a:gd name="T43" fmla="*/ 712 h 8294"/>
                <a:gd name="T44" fmla="*/ 7952 w 11263"/>
                <a:gd name="T45" fmla="*/ 878 h 8294"/>
                <a:gd name="T46" fmla="*/ 8333 w 11263"/>
                <a:gd name="T47" fmla="*/ 862 h 8294"/>
                <a:gd name="T48" fmla="*/ 8321 w 11263"/>
                <a:gd name="T49" fmla="*/ 737 h 8294"/>
                <a:gd name="T50" fmla="*/ 8703 w 11263"/>
                <a:gd name="T51" fmla="*/ 1165 h 8294"/>
                <a:gd name="T52" fmla="*/ 9290 w 11263"/>
                <a:gd name="T53" fmla="*/ 1269 h 8294"/>
                <a:gd name="T54" fmla="*/ 9461 w 11263"/>
                <a:gd name="T55" fmla="*/ 1978 h 8294"/>
                <a:gd name="T56" fmla="*/ 9799 w 11263"/>
                <a:gd name="T57" fmla="*/ 1496 h 8294"/>
                <a:gd name="T58" fmla="*/ 10586 w 11263"/>
                <a:gd name="T59" fmla="*/ 2661 h 8294"/>
                <a:gd name="T60" fmla="*/ 10261 w 11263"/>
                <a:gd name="T61" fmla="*/ 2637 h 8294"/>
                <a:gd name="T62" fmla="*/ 10247 w 11263"/>
                <a:gd name="T63" fmla="*/ 2842 h 8294"/>
                <a:gd name="T64" fmla="*/ 10406 w 11263"/>
                <a:gd name="T65" fmla="*/ 3340 h 8294"/>
                <a:gd name="T66" fmla="*/ 10947 w 11263"/>
                <a:gd name="T67" fmla="*/ 3566 h 8294"/>
                <a:gd name="T68" fmla="*/ 10598 w 11263"/>
                <a:gd name="T69" fmla="*/ 4038 h 8294"/>
                <a:gd name="T70" fmla="*/ 3819 w 11263"/>
                <a:gd name="T71" fmla="*/ 5248 h 8294"/>
                <a:gd name="T72" fmla="*/ 4335 w 11263"/>
                <a:gd name="T73" fmla="*/ 3307 h 8294"/>
                <a:gd name="T74" fmla="*/ 4943 w 11263"/>
                <a:gd name="T75" fmla="*/ 3307 h 8294"/>
                <a:gd name="T76" fmla="*/ 5970 w 11263"/>
                <a:gd name="T77" fmla="*/ 5479 h 8294"/>
                <a:gd name="T78" fmla="*/ 7169 w 11263"/>
                <a:gd name="T79" fmla="*/ 5479 h 8294"/>
                <a:gd name="T80" fmla="*/ 8317 w 11263"/>
                <a:gd name="T81" fmla="*/ 3307 h 8294"/>
                <a:gd name="T82" fmla="*/ 5597 w 11263"/>
                <a:gd name="T83" fmla="*/ 1583 h 8294"/>
                <a:gd name="T84" fmla="*/ 5600 w 11263"/>
                <a:gd name="T85" fmla="*/ 1327 h 8294"/>
                <a:gd name="T86" fmla="*/ 5591 w 11263"/>
                <a:gd name="T87" fmla="*/ 1346 h 8294"/>
                <a:gd name="T88" fmla="*/ 8454 w 11263"/>
                <a:gd name="T89" fmla="*/ 2573 h 8294"/>
                <a:gd name="T90" fmla="*/ 8763 w 11263"/>
                <a:gd name="T91" fmla="*/ 2601 h 8294"/>
                <a:gd name="T92" fmla="*/ 5523 w 11263"/>
                <a:gd name="T93" fmla="*/ 1204 h 8294"/>
                <a:gd name="T94" fmla="*/ 5592 w 11263"/>
                <a:gd name="T95" fmla="*/ 1092 h 8294"/>
                <a:gd name="T96" fmla="*/ 5710 w 11263"/>
                <a:gd name="T97" fmla="*/ 1175 h 8294"/>
                <a:gd name="T98" fmla="*/ 3173 w 11263"/>
                <a:gd name="T99" fmla="*/ 6048 h 8294"/>
                <a:gd name="T100" fmla="*/ 3546 w 11263"/>
                <a:gd name="T101" fmla="*/ 6135 h 8294"/>
                <a:gd name="T102" fmla="*/ 3768 w 11263"/>
                <a:gd name="T103" fmla="*/ 6653 h 8294"/>
                <a:gd name="T104" fmla="*/ 4905 w 11263"/>
                <a:gd name="T105" fmla="*/ 6208 h 8294"/>
                <a:gd name="T106" fmla="*/ 5756 w 11263"/>
                <a:gd name="T107" fmla="*/ 5972 h 8294"/>
                <a:gd name="T108" fmla="*/ 6343 w 11263"/>
                <a:gd name="T109" fmla="*/ 5972 h 8294"/>
                <a:gd name="T110" fmla="*/ 7163 w 11263"/>
                <a:gd name="T111" fmla="*/ 6240 h 8294"/>
                <a:gd name="T112" fmla="*/ 8256 w 11263"/>
                <a:gd name="T113" fmla="*/ 5972 h 8294"/>
                <a:gd name="T114" fmla="*/ 8893 w 11263"/>
                <a:gd name="T115" fmla="*/ 5967 h 8294"/>
                <a:gd name="T116" fmla="*/ 8632 w 11263"/>
                <a:gd name="T117" fmla="*/ 6431 h 8294"/>
                <a:gd name="T118" fmla="*/ 4950 w 11263"/>
                <a:gd name="T119" fmla="*/ 2609 h 8294"/>
                <a:gd name="T120" fmla="*/ 4519 w 11263"/>
                <a:gd name="T121" fmla="*/ 2699 h 8294"/>
                <a:gd name="T122" fmla="*/ 5903 w 11263"/>
                <a:gd name="T123" fmla="*/ 2813 h 8294"/>
                <a:gd name="T124" fmla="*/ 6624 w 11263"/>
                <a:gd name="T125" fmla="*/ 2649 h 8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263" h="8294">
                  <a:moveTo>
                    <a:pt x="5632" y="0"/>
                  </a:moveTo>
                  <a:cubicBezTo>
                    <a:pt x="8734" y="0"/>
                    <a:pt x="11263" y="1863"/>
                    <a:pt x="11263" y="4147"/>
                  </a:cubicBezTo>
                  <a:cubicBezTo>
                    <a:pt x="11263" y="6431"/>
                    <a:pt x="8734" y="8294"/>
                    <a:pt x="5632" y="8294"/>
                  </a:cubicBezTo>
                  <a:cubicBezTo>
                    <a:pt x="2530" y="8294"/>
                    <a:pt x="0" y="6431"/>
                    <a:pt x="0" y="4147"/>
                  </a:cubicBezTo>
                  <a:cubicBezTo>
                    <a:pt x="0" y="1863"/>
                    <a:pt x="2530" y="0"/>
                    <a:pt x="5632" y="0"/>
                  </a:cubicBezTo>
                  <a:close/>
                  <a:moveTo>
                    <a:pt x="10594" y="4890"/>
                  </a:moveTo>
                  <a:cubicBezTo>
                    <a:pt x="10610" y="4833"/>
                    <a:pt x="10669" y="4800"/>
                    <a:pt x="10726" y="4816"/>
                  </a:cubicBezTo>
                  <a:cubicBezTo>
                    <a:pt x="10782" y="4833"/>
                    <a:pt x="10815" y="4892"/>
                    <a:pt x="10799" y="4948"/>
                  </a:cubicBezTo>
                  <a:cubicBezTo>
                    <a:pt x="10799" y="4948"/>
                    <a:pt x="10799" y="4948"/>
                    <a:pt x="10799" y="4948"/>
                  </a:cubicBezTo>
                  <a:lnTo>
                    <a:pt x="10799" y="4948"/>
                  </a:lnTo>
                  <a:cubicBezTo>
                    <a:pt x="10728" y="5204"/>
                    <a:pt x="10624" y="5450"/>
                    <a:pt x="10490" y="5684"/>
                  </a:cubicBezTo>
                  <a:cubicBezTo>
                    <a:pt x="10357" y="5917"/>
                    <a:pt x="10193" y="6138"/>
                    <a:pt x="10004" y="6345"/>
                  </a:cubicBezTo>
                  <a:cubicBezTo>
                    <a:pt x="9041" y="7402"/>
                    <a:pt x="7404" y="8088"/>
                    <a:pt x="5620" y="8088"/>
                  </a:cubicBezTo>
                  <a:lnTo>
                    <a:pt x="5620" y="8088"/>
                  </a:lnTo>
                  <a:cubicBezTo>
                    <a:pt x="5130" y="8088"/>
                    <a:pt x="4650" y="8036"/>
                    <a:pt x="4193" y="7940"/>
                  </a:cubicBezTo>
                  <a:cubicBezTo>
                    <a:pt x="3894" y="7876"/>
                    <a:pt x="3605" y="7794"/>
                    <a:pt x="3330" y="7695"/>
                  </a:cubicBezTo>
                  <a:cubicBezTo>
                    <a:pt x="1903" y="7181"/>
                    <a:pt x="805" y="6200"/>
                    <a:pt x="441" y="4995"/>
                  </a:cubicBezTo>
                  <a:cubicBezTo>
                    <a:pt x="424" y="4938"/>
                    <a:pt x="456" y="4879"/>
                    <a:pt x="512" y="4862"/>
                  </a:cubicBezTo>
                  <a:cubicBezTo>
                    <a:pt x="569" y="4845"/>
                    <a:pt x="628" y="4877"/>
                    <a:pt x="645" y="4934"/>
                  </a:cubicBezTo>
                  <a:cubicBezTo>
                    <a:pt x="989" y="6072"/>
                    <a:pt x="2037" y="7002"/>
                    <a:pt x="3402" y="7494"/>
                  </a:cubicBezTo>
                  <a:cubicBezTo>
                    <a:pt x="3670" y="7591"/>
                    <a:pt x="3949" y="7671"/>
                    <a:pt x="4236" y="7731"/>
                  </a:cubicBezTo>
                  <a:cubicBezTo>
                    <a:pt x="4678" y="7825"/>
                    <a:pt x="5143" y="7875"/>
                    <a:pt x="5620" y="7875"/>
                  </a:cubicBezTo>
                  <a:lnTo>
                    <a:pt x="5620" y="7875"/>
                  </a:lnTo>
                  <a:cubicBezTo>
                    <a:pt x="7344" y="7875"/>
                    <a:pt x="8922" y="7216"/>
                    <a:pt x="9847" y="6202"/>
                  </a:cubicBezTo>
                  <a:cubicBezTo>
                    <a:pt x="10025" y="6006"/>
                    <a:pt x="10179" y="5798"/>
                    <a:pt x="10305" y="5578"/>
                  </a:cubicBezTo>
                  <a:cubicBezTo>
                    <a:pt x="10430" y="5359"/>
                    <a:pt x="10527" y="5130"/>
                    <a:pt x="10593" y="4893"/>
                  </a:cubicBezTo>
                  <a:lnTo>
                    <a:pt x="10593" y="4893"/>
                  </a:lnTo>
                  <a:cubicBezTo>
                    <a:pt x="10594" y="4890"/>
                    <a:pt x="10594" y="4890"/>
                    <a:pt x="10594" y="4890"/>
                  </a:cubicBezTo>
                  <a:close/>
                  <a:moveTo>
                    <a:pt x="10799" y="4948"/>
                  </a:moveTo>
                  <a:cubicBezTo>
                    <a:pt x="10799" y="4948"/>
                    <a:pt x="10799" y="4946"/>
                    <a:pt x="10800" y="4945"/>
                  </a:cubicBezTo>
                  <a:cubicBezTo>
                    <a:pt x="10800" y="4946"/>
                    <a:pt x="10799" y="4947"/>
                    <a:pt x="10799" y="4947"/>
                  </a:cubicBezTo>
                  <a:cubicBezTo>
                    <a:pt x="10799" y="4948"/>
                    <a:pt x="10799" y="4948"/>
                    <a:pt x="10799" y="4948"/>
                  </a:cubicBezTo>
                  <a:close/>
                  <a:moveTo>
                    <a:pt x="10800" y="4945"/>
                  </a:moveTo>
                  <a:cubicBezTo>
                    <a:pt x="10800" y="4945"/>
                    <a:pt x="10800" y="4945"/>
                    <a:pt x="10800" y="4945"/>
                  </a:cubicBezTo>
                  <a:cubicBezTo>
                    <a:pt x="10800" y="4945"/>
                    <a:pt x="10800" y="4945"/>
                    <a:pt x="10800" y="4945"/>
                  </a:cubicBezTo>
                  <a:close/>
                  <a:moveTo>
                    <a:pt x="1539" y="5754"/>
                  </a:moveTo>
                  <a:lnTo>
                    <a:pt x="9558" y="5756"/>
                  </a:lnTo>
                  <a:cubicBezTo>
                    <a:pt x="9987" y="5256"/>
                    <a:pt x="10240" y="4677"/>
                    <a:pt x="10257" y="4077"/>
                  </a:cubicBezTo>
                  <a:cubicBezTo>
                    <a:pt x="10276" y="3382"/>
                    <a:pt x="9938" y="2729"/>
                    <a:pt x="9365" y="2195"/>
                  </a:cubicBezTo>
                  <a:cubicBezTo>
                    <a:pt x="8501" y="1388"/>
                    <a:pt x="7097" y="900"/>
                    <a:pt x="5601" y="876"/>
                  </a:cubicBezTo>
                  <a:cubicBezTo>
                    <a:pt x="4125" y="852"/>
                    <a:pt x="2820" y="1421"/>
                    <a:pt x="1967" y="2211"/>
                  </a:cubicBezTo>
                  <a:cubicBezTo>
                    <a:pt x="1393" y="2743"/>
                    <a:pt x="1023" y="3390"/>
                    <a:pt x="941" y="4077"/>
                  </a:cubicBezTo>
                  <a:cubicBezTo>
                    <a:pt x="869" y="4671"/>
                    <a:pt x="1100" y="5250"/>
                    <a:pt x="1539" y="5754"/>
                  </a:cubicBezTo>
                  <a:close/>
                  <a:moveTo>
                    <a:pt x="760" y="3917"/>
                  </a:moveTo>
                  <a:lnTo>
                    <a:pt x="169" y="3744"/>
                  </a:lnTo>
                  <a:lnTo>
                    <a:pt x="204" y="3623"/>
                  </a:lnTo>
                  <a:lnTo>
                    <a:pt x="436" y="3691"/>
                  </a:lnTo>
                  <a:lnTo>
                    <a:pt x="503" y="3453"/>
                  </a:lnTo>
                  <a:lnTo>
                    <a:pt x="271" y="3385"/>
                  </a:lnTo>
                  <a:lnTo>
                    <a:pt x="305" y="3264"/>
                  </a:lnTo>
                  <a:lnTo>
                    <a:pt x="895" y="3436"/>
                  </a:lnTo>
                  <a:lnTo>
                    <a:pt x="861" y="3557"/>
                  </a:lnTo>
                  <a:lnTo>
                    <a:pt x="603" y="3482"/>
                  </a:lnTo>
                  <a:lnTo>
                    <a:pt x="536" y="3720"/>
                  </a:lnTo>
                  <a:lnTo>
                    <a:pt x="794" y="3795"/>
                  </a:lnTo>
                  <a:lnTo>
                    <a:pt x="760" y="3917"/>
                  </a:lnTo>
                  <a:close/>
                  <a:moveTo>
                    <a:pt x="690" y="3096"/>
                  </a:moveTo>
                  <a:lnTo>
                    <a:pt x="628" y="3186"/>
                  </a:lnTo>
                  <a:cubicBezTo>
                    <a:pt x="594" y="3156"/>
                    <a:pt x="574" y="3124"/>
                    <a:pt x="567" y="3088"/>
                  </a:cubicBezTo>
                  <a:cubicBezTo>
                    <a:pt x="561" y="3052"/>
                    <a:pt x="570" y="3007"/>
                    <a:pt x="594" y="2954"/>
                  </a:cubicBezTo>
                  <a:cubicBezTo>
                    <a:pt x="617" y="2905"/>
                    <a:pt x="639" y="2872"/>
                    <a:pt x="661" y="2853"/>
                  </a:cubicBezTo>
                  <a:cubicBezTo>
                    <a:pt x="683" y="2835"/>
                    <a:pt x="705" y="2825"/>
                    <a:pt x="727" y="2824"/>
                  </a:cubicBezTo>
                  <a:cubicBezTo>
                    <a:pt x="749" y="2822"/>
                    <a:pt x="783" y="2833"/>
                    <a:pt x="829" y="2855"/>
                  </a:cubicBezTo>
                  <a:lnTo>
                    <a:pt x="953" y="2915"/>
                  </a:lnTo>
                  <a:cubicBezTo>
                    <a:pt x="988" y="2932"/>
                    <a:pt x="1015" y="2942"/>
                    <a:pt x="1034" y="2947"/>
                  </a:cubicBezTo>
                  <a:cubicBezTo>
                    <a:pt x="1052" y="2951"/>
                    <a:pt x="1073" y="2953"/>
                    <a:pt x="1097" y="2953"/>
                  </a:cubicBezTo>
                  <a:lnTo>
                    <a:pt x="1048" y="3060"/>
                  </a:lnTo>
                  <a:cubicBezTo>
                    <a:pt x="1039" y="3060"/>
                    <a:pt x="1027" y="3058"/>
                    <a:pt x="1011" y="3056"/>
                  </a:cubicBezTo>
                  <a:cubicBezTo>
                    <a:pt x="1004" y="3055"/>
                    <a:pt x="999" y="3054"/>
                    <a:pt x="997" y="3054"/>
                  </a:cubicBezTo>
                  <a:cubicBezTo>
                    <a:pt x="1006" y="3081"/>
                    <a:pt x="1010" y="3107"/>
                    <a:pt x="1010" y="3132"/>
                  </a:cubicBezTo>
                  <a:cubicBezTo>
                    <a:pt x="1009" y="3158"/>
                    <a:pt x="1003" y="3182"/>
                    <a:pt x="992" y="3206"/>
                  </a:cubicBezTo>
                  <a:cubicBezTo>
                    <a:pt x="973" y="3248"/>
                    <a:pt x="946" y="3276"/>
                    <a:pt x="912" y="3290"/>
                  </a:cubicBezTo>
                  <a:cubicBezTo>
                    <a:pt x="879" y="3304"/>
                    <a:pt x="845" y="3302"/>
                    <a:pt x="810" y="3286"/>
                  </a:cubicBezTo>
                  <a:cubicBezTo>
                    <a:pt x="787" y="3275"/>
                    <a:pt x="770" y="3260"/>
                    <a:pt x="757" y="3241"/>
                  </a:cubicBezTo>
                  <a:cubicBezTo>
                    <a:pt x="744" y="3221"/>
                    <a:pt x="738" y="3199"/>
                    <a:pt x="737" y="3174"/>
                  </a:cubicBezTo>
                  <a:cubicBezTo>
                    <a:pt x="737" y="3150"/>
                    <a:pt x="742" y="3117"/>
                    <a:pt x="752" y="3076"/>
                  </a:cubicBezTo>
                  <a:cubicBezTo>
                    <a:pt x="766" y="3021"/>
                    <a:pt x="773" y="2982"/>
                    <a:pt x="774" y="2958"/>
                  </a:cubicBezTo>
                  <a:lnTo>
                    <a:pt x="763" y="2953"/>
                  </a:lnTo>
                  <a:cubicBezTo>
                    <a:pt x="743" y="2944"/>
                    <a:pt x="726" y="2942"/>
                    <a:pt x="712" y="2948"/>
                  </a:cubicBezTo>
                  <a:cubicBezTo>
                    <a:pt x="699" y="2954"/>
                    <a:pt x="686" y="2971"/>
                    <a:pt x="673" y="3000"/>
                  </a:cubicBezTo>
                  <a:cubicBezTo>
                    <a:pt x="664" y="3019"/>
                    <a:pt x="661" y="3036"/>
                    <a:pt x="663" y="3051"/>
                  </a:cubicBezTo>
                  <a:cubicBezTo>
                    <a:pt x="666" y="3065"/>
                    <a:pt x="675" y="3080"/>
                    <a:pt x="690" y="3096"/>
                  </a:cubicBezTo>
                  <a:close/>
                  <a:moveTo>
                    <a:pt x="843" y="2991"/>
                  </a:moveTo>
                  <a:cubicBezTo>
                    <a:pt x="842" y="3007"/>
                    <a:pt x="837" y="3032"/>
                    <a:pt x="830" y="3065"/>
                  </a:cubicBezTo>
                  <a:cubicBezTo>
                    <a:pt x="822" y="3098"/>
                    <a:pt x="819" y="3121"/>
                    <a:pt x="821" y="3133"/>
                  </a:cubicBezTo>
                  <a:cubicBezTo>
                    <a:pt x="825" y="3152"/>
                    <a:pt x="834" y="3165"/>
                    <a:pt x="849" y="3172"/>
                  </a:cubicBezTo>
                  <a:cubicBezTo>
                    <a:pt x="864" y="3179"/>
                    <a:pt x="879" y="3180"/>
                    <a:pt x="895" y="3174"/>
                  </a:cubicBezTo>
                  <a:cubicBezTo>
                    <a:pt x="911" y="3167"/>
                    <a:pt x="923" y="3156"/>
                    <a:pt x="932" y="3138"/>
                  </a:cubicBezTo>
                  <a:cubicBezTo>
                    <a:pt x="941" y="3118"/>
                    <a:pt x="943" y="3097"/>
                    <a:pt x="938" y="3073"/>
                  </a:cubicBezTo>
                  <a:cubicBezTo>
                    <a:pt x="935" y="3055"/>
                    <a:pt x="927" y="3041"/>
                    <a:pt x="915" y="3030"/>
                  </a:cubicBezTo>
                  <a:cubicBezTo>
                    <a:pt x="907" y="3023"/>
                    <a:pt x="890" y="3014"/>
                    <a:pt x="865" y="3001"/>
                  </a:cubicBezTo>
                  <a:lnTo>
                    <a:pt x="843" y="2991"/>
                  </a:lnTo>
                  <a:close/>
                  <a:moveTo>
                    <a:pt x="736" y="2685"/>
                  </a:moveTo>
                  <a:lnTo>
                    <a:pt x="802" y="2577"/>
                  </a:lnTo>
                  <a:lnTo>
                    <a:pt x="1126" y="2655"/>
                  </a:lnTo>
                  <a:lnTo>
                    <a:pt x="914" y="2395"/>
                  </a:lnTo>
                  <a:lnTo>
                    <a:pt x="978" y="2290"/>
                  </a:lnTo>
                  <a:lnTo>
                    <a:pt x="1258" y="2656"/>
                  </a:lnTo>
                  <a:lnTo>
                    <a:pt x="1309" y="2722"/>
                  </a:lnTo>
                  <a:cubicBezTo>
                    <a:pt x="1325" y="2745"/>
                    <a:pt x="1337" y="2765"/>
                    <a:pt x="1344" y="2780"/>
                  </a:cubicBezTo>
                  <a:cubicBezTo>
                    <a:pt x="1350" y="2796"/>
                    <a:pt x="1354" y="2811"/>
                    <a:pt x="1355" y="2826"/>
                  </a:cubicBezTo>
                  <a:cubicBezTo>
                    <a:pt x="1356" y="2841"/>
                    <a:pt x="1353" y="2857"/>
                    <a:pt x="1348" y="2875"/>
                  </a:cubicBezTo>
                  <a:cubicBezTo>
                    <a:pt x="1343" y="2893"/>
                    <a:pt x="1334" y="2912"/>
                    <a:pt x="1322" y="2931"/>
                  </a:cubicBezTo>
                  <a:cubicBezTo>
                    <a:pt x="1310" y="2951"/>
                    <a:pt x="1296" y="2968"/>
                    <a:pt x="1281" y="2985"/>
                  </a:cubicBezTo>
                  <a:lnTo>
                    <a:pt x="1197" y="2944"/>
                  </a:lnTo>
                  <a:cubicBezTo>
                    <a:pt x="1210" y="2930"/>
                    <a:pt x="1220" y="2917"/>
                    <a:pt x="1228" y="2904"/>
                  </a:cubicBezTo>
                  <a:cubicBezTo>
                    <a:pt x="1243" y="2880"/>
                    <a:pt x="1247" y="2858"/>
                    <a:pt x="1240" y="2838"/>
                  </a:cubicBezTo>
                  <a:cubicBezTo>
                    <a:pt x="1233" y="2819"/>
                    <a:pt x="1221" y="2799"/>
                    <a:pt x="1204" y="2779"/>
                  </a:cubicBezTo>
                  <a:lnTo>
                    <a:pt x="736" y="2685"/>
                  </a:lnTo>
                  <a:close/>
                  <a:moveTo>
                    <a:pt x="1057" y="2171"/>
                  </a:moveTo>
                  <a:lnTo>
                    <a:pt x="1136" y="2081"/>
                  </a:lnTo>
                  <a:lnTo>
                    <a:pt x="1216" y="2154"/>
                  </a:lnTo>
                  <a:cubicBezTo>
                    <a:pt x="1234" y="2170"/>
                    <a:pt x="1248" y="2181"/>
                    <a:pt x="1260" y="2186"/>
                  </a:cubicBezTo>
                  <a:cubicBezTo>
                    <a:pt x="1272" y="2191"/>
                    <a:pt x="1286" y="2191"/>
                    <a:pt x="1301" y="2186"/>
                  </a:cubicBezTo>
                  <a:cubicBezTo>
                    <a:pt x="1317" y="2181"/>
                    <a:pt x="1332" y="2170"/>
                    <a:pt x="1347" y="2154"/>
                  </a:cubicBezTo>
                  <a:cubicBezTo>
                    <a:pt x="1361" y="2138"/>
                    <a:pt x="1373" y="2117"/>
                    <a:pt x="1383" y="2091"/>
                  </a:cubicBezTo>
                  <a:lnTo>
                    <a:pt x="1242" y="1962"/>
                  </a:lnTo>
                  <a:lnTo>
                    <a:pt x="1321" y="1873"/>
                  </a:lnTo>
                  <a:lnTo>
                    <a:pt x="1652" y="2176"/>
                  </a:lnTo>
                  <a:lnTo>
                    <a:pt x="1573" y="2265"/>
                  </a:lnTo>
                  <a:lnTo>
                    <a:pt x="1441" y="2144"/>
                  </a:lnTo>
                  <a:cubicBezTo>
                    <a:pt x="1419" y="2187"/>
                    <a:pt x="1400" y="2217"/>
                    <a:pt x="1384" y="2236"/>
                  </a:cubicBezTo>
                  <a:cubicBezTo>
                    <a:pt x="1360" y="2263"/>
                    <a:pt x="1333" y="2282"/>
                    <a:pt x="1302" y="2293"/>
                  </a:cubicBezTo>
                  <a:cubicBezTo>
                    <a:pt x="1271" y="2305"/>
                    <a:pt x="1243" y="2306"/>
                    <a:pt x="1218" y="2298"/>
                  </a:cubicBezTo>
                  <a:cubicBezTo>
                    <a:pt x="1193" y="2289"/>
                    <a:pt x="1166" y="2271"/>
                    <a:pt x="1136" y="2244"/>
                  </a:cubicBezTo>
                  <a:lnTo>
                    <a:pt x="1057" y="2171"/>
                  </a:lnTo>
                  <a:close/>
                  <a:moveTo>
                    <a:pt x="1433" y="1746"/>
                  </a:moveTo>
                  <a:lnTo>
                    <a:pt x="1522" y="1668"/>
                  </a:lnTo>
                  <a:lnTo>
                    <a:pt x="1629" y="1793"/>
                  </a:lnTo>
                  <a:lnTo>
                    <a:pt x="1756" y="1680"/>
                  </a:lnTo>
                  <a:lnTo>
                    <a:pt x="1649" y="1555"/>
                  </a:lnTo>
                  <a:lnTo>
                    <a:pt x="1738" y="1476"/>
                  </a:lnTo>
                  <a:lnTo>
                    <a:pt x="2030" y="1818"/>
                  </a:lnTo>
                  <a:lnTo>
                    <a:pt x="1941" y="1897"/>
                  </a:lnTo>
                  <a:lnTo>
                    <a:pt x="1818" y="1753"/>
                  </a:lnTo>
                  <a:lnTo>
                    <a:pt x="1691" y="1866"/>
                  </a:lnTo>
                  <a:lnTo>
                    <a:pt x="1814" y="2009"/>
                  </a:lnTo>
                  <a:lnTo>
                    <a:pt x="1725" y="2088"/>
                  </a:lnTo>
                  <a:lnTo>
                    <a:pt x="1433" y="1746"/>
                  </a:lnTo>
                  <a:close/>
                  <a:moveTo>
                    <a:pt x="1976" y="1562"/>
                  </a:moveTo>
                  <a:cubicBezTo>
                    <a:pt x="1954" y="1529"/>
                    <a:pt x="1942" y="1491"/>
                    <a:pt x="1938" y="1449"/>
                  </a:cubicBezTo>
                  <a:cubicBezTo>
                    <a:pt x="1934" y="1407"/>
                    <a:pt x="1942" y="1368"/>
                    <a:pt x="1961" y="1332"/>
                  </a:cubicBezTo>
                  <a:cubicBezTo>
                    <a:pt x="1980" y="1296"/>
                    <a:pt x="2008" y="1266"/>
                    <a:pt x="2045" y="1242"/>
                  </a:cubicBezTo>
                  <a:cubicBezTo>
                    <a:pt x="2101" y="1205"/>
                    <a:pt x="2159" y="1193"/>
                    <a:pt x="2219" y="1206"/>
                  </a:cubicBezTo>
                  <a:cubicBezTo>
                    <a:pt x="2279" y="1220"/>
                    <a:pt x="2327" y="1255"/>
                    <a:pt x="2364" y="1312"/>
                  </a:cubicBezTo>
                  <a:cubicBezTo>
                    <a:pt x="2400" y="1369"/>
                    <a:pt x="2412" y="1429"/>
                    <a:pt x="2400" y="1491"/>
                  </a:cubicBezTo>
                  <a:cubicBezTo>
                    <a:pt x="2388" y="1553"/>
                    <a:pt x="2354" y="1602"/>
                    <a:pt x="2299" y="1639"/>
                  </a:cubicBezTo>
                  <a:cubicBezTo>
                    <a:pt x="2264" y="1661"/>
                    <a:pt x="2227" y="1675"/>
                    <a:pt x="2186" y="1680"/>
                  </a:cubicBezTo>
                  <a:cubicBezTo>
                    <a:pt x="2145" y="1685"/>
                    <a:pt x="2106" y="1677"/>
                    <a:pt x="2071" y="1657"/>
                  </a:cubicBezTo>
                  <a:cubicBezTo>
                    <a:pt x="2035" y="1638"/>
                    <a:pt x="2004" y="1606"/>
                    <a:pt x="1976" y="1562"/>
                  </a:cubicBezTo>
                  <a:close/>
                  <a:moveTo>
                    <a:pt x="2080" y="1501"/>
                  </a:moveTo>
                  <a:cubicBezTo>
                    <a:pt x="2104" y="1538"/>
                    <a:pt x="2131" y="1561"/>
                    <a:pt x="2162" y="1570"/>
                  </a:cubicBezTo>
                  <a:cubicBezTo>
                    <a:pt x="2192" y="1578"/>
                    <a:pt x="2220" y="1574"/>
                    <a:pt x="2246" y="1557"/>
                  </a:cubicBezTo>
                  <a:cubicBezTo>
                    <a:pt x="2272" y="1540"/>
                    <a:pt x="2287" y="1516"/>
                    <a:pt x="2292" y="1484"/>
                  </a:cubicBezTo>
                  <a:cubicBezTo>
                    <a:pt x="2296" y="1452"/>
                    <a:pt x="2287" y="1418"/>
                    <a:pt x="2262" y="1379"/>
                  </a:cubicBezTo>
                  <a:cubicBezTo>
                    <a:pt x="2239" y="1342"/>
                    <a:pt x="2211" y="1319"/>
                    <a:pt x="2181" y="1311"/>
                  </a:cubicBezTo>
                  <a:cubicBezTo>
                    <a:pt x="2151" y="1302"/>
                    <a:pt x="2123" y="1307"/>
                    <a:pt x="2097" y="1324"/>
                  </a:cubicBezTo>
                  <a:cubicBezTo>
                    <a:pt x="2071" y="1341"/>
                    <a:pt x="2056" y="1365"/>
                    <a:pt x="2051" y="1397"/>
                  </a:cubicBezTo>
                  <a:cubicBezTo>
                    <a:pt x="2047" y="1428"/>
                    <a:pt x="2056" y="1463"/>
                    <a:pt x="2080" y="1501"/>
                  </a:cubicBezTo>
                  <a:close/>
                  <a:moveTo>
                    <a:pt x="2484" y="1318"/>
                  </a:moveTo>
                  <a:lnTo>
                    <a:pt x="2429" y="1212"/>
                  </a:lnTo>
                  <a:lnTo>
                    <a:pt x="2633" y="1102"/>
                  </a:lnTo>
                  <a:lnTo>
                    <a:pt x="2688" y="1208"/>
                  </a:lnTo>
                  <a:lnTo>
                    <a:pt x="2484" y="1318"/>
                  </a:lnTo>
                  <a:close/>
                  <a:moveTo>
                    <a:pt x="2588" y="931"/>
                  </a:moveTo>
                  <a:lnTo>
                    <a:pt x="2956" y="764"/>
                  </a:lnTo>
                  <a:lnTo>
                    <a:pt x="2995" y="853"/>
                  </a:lnTo>
                  <a:lnTo>
                    <a:pt x="2865" y="912"/>
                  </a:lnTo>
                  <a:lnTo>
                    <a:pt x="3007" y="1237"/>
                  </a:lnTo>
                  <a:lnTo>
                    <a:pt x="2899" y="1286"/>
                  </a:lnTo>
                  <a:lnTo>
                    <a:pt x="2757" y="961"/>
                  </a:lnTo>
                  <a:lnTo>
                    <a:pt x="2627" y="1020"/>
                  </a:lnTo>
                  <a:lnTo>
                    <a:pt x="2588" y="931"/>
                  </a:lnTo>
                  <a:close/>
                  <a:moveTo>
                    <a:pt x="3398" y="927"/>
                  </a:moveTo>
                  <a:lnTo>
                    <a:pt x="3515" y="905"/>
                  </a:lnTo>
                  <a:cubicBezTo>
                    <a:pt x="3516" y="952"/>
                    <a:pt x="3505" y="991"/>
                    <a:pt x="3482" y="1024"/>
                  </a:cubicBezTo>
                  <a:cubicBezTo>
                    <a:pt x="3459" y="1057"/>
                    <a:pt x="3425" y="1082"/>
                    <a:pt x="3379" y="1099"/>
                  </a:cubicBezTo>
                  <a:cubicBezTo>
                    <a:pt x="3306" y="1126"/>
                    <a:pt x="3244" y="1122"/>
                    <a:pt x="3191" y="1086"/>
                  </a:cubicBezTo>
                  <a:cubicBezTo>
                    <a:pt x="3150" y="1058"/>
                    <a:pt x="3119" y="1014"/>
                    <a:pt x="3098" y="955"/>
                  </a:cubicBezTo>
                  <a:cubicBezTo>
                    <a:pt x="3072" y="884"/>
                    <a:pt x="3071" y="822"/>
                    <a:pt x="3093" y="769"/>
                  </a:cubicBezTo>
                  <a:cubicBezTo>
                    <a:pt x="3115" y="715"/>
                    <a:pt x="3153" y="679"/>
                    <a:pt x="3209" y="658"/>
                  </a:cubicBezTo>
                  <a:cubicBezTo>
                    <a:pt x="3271" y="635"/>
                    <a:pt x="3327" y="638"/>
                    <a:pt x="3378" y="666"/>
                  </a:cubicBezTo>
                  <a:cubicBezTo>
                    <a:pt x="3429" y="695"/>
                    <a:pt x="3469" y="752"/>
                    <a:pt x="3499" y="839"/>
                  </a:cubicBezTo>
                  <a:lnTo>
                    <a:pt x="3221" y="942"/>
                  </a:lnTo>
                  <a:cubicBezTo>
                    <a:pt x="3234" y="975"/>
                    <a:pt x="3252" y="998"/>
                    <a:pt x="3276" y="1010"/>
                  </a:cubicBezTo>
                  <a:cubicBezTo>
                    <a:pt x="3300" y="1022"/>
                    <a:pt x="3324" y="1024"/>
                    <a:pt x="3350" y="1014"/>
                  </a:cubicBezTo>
                  <a:cubicBezTo>
                    <a:pt x="3367" y="1008"/>
                    <a:pt x="3380" y="998"/>
                    <a:pt x="3388" y="984"/>
                  </a:cubicBezTo>
                  <a:cubicBezTo>
                    <a:pt x="3397" y="970"/>
                    <a:pt x="3400" y="951"/>
                    <a:pt x="3398" y="927"/>
                  </a:cubicBezTo>
                  <a:close/>
                  <a:moveTo>
                    <a:pt x="3364" y="811"/>
                  </a:moveTo>
                  <a:cubicBezTo>
                    <a:pt x="3352" y="779"/>
                    <a:pt x="3335" y="757"/>
                    <a:pt x="3313" y="746"/>
                  </a:cubicBezTo>
                  <a:cubicBezTo>
                    <a:pt x="3291" y="735"/>
                    <a:pt x="3269" y="733"/>
                    <a:pt x="3246" y="742"/>
                  </a:cubicBezTo>
                  <a:cubicBezTo>
                    <a:pt x="3222" y="751"/>
                    <a:pt x="3205" y="767"/>
                    <a:pt x="3196" y="791"/>
                  </a:cubicBezTo>
                  <a:cubicBezTo>
                    <a:pt x="3187" y="814"/>
                    <a:pt x="3188" y="842"/>
                    <a:pt x="3199" y="872"/>
                  </a:cubicBezTo>
                  <a:lnTo>
                    <a:pt x="3364" y="811"/>
                  </a:lnTo>
                  <a:close/>
                  <a:moveTo>
                    <a:pt x="3592" y="1007"/>
                  </a:moveTo>
                  <a:lnTo>
                    <a:pt x="3692" y="741"/>
                  </a:lnTo>
                  <a:lnTo>
                    <a:pt x="3491" y="566"/>
                  </a:lnTo>
                  <a:lnTo>
                    <a:pt x="3630" y="530"/>
                  </a:lnTo>
                  <a:lnTo>
                    <a:pt x="3736" y="631"/>
                  </a:lnTo>
                  <a:lnTo>
                    <a:pt x="3787" y="490"/>
                  </a:lnTo>
                  <a:lnTo>
                    <a:pt x="3921" y="456"/>
                  </a:lnTo>
                  <a:lnTo>
                    <a:pt x="3826" y="701"/>
                  </a:lnTo>
                  <a:lnTo>
                    <a:pt x="4042" y="892"/>
                  </a:lnTo>
                  <a:lnTo>
                    <a:pt x="3902" y="928"/>
                  </a:lnTo>
                  <a:lnTo>
                    <a:pt x="3781" y="814"/>
                  </a:lnTo>
                  <a:lnTo>
                    <a:pt x="3726" y="973"/>
                  </a:lnTo>
                  <a:lnTo>
                    <a:pt x="3592" y="1007"/>
                  </a:lnTo>
                  <a:close/>
                  <a:moveTo>
                    <a:pt x="4026" y="429"/>
                  </a:moveTo>
                  <a:lnTo>
                    <a:pt x="4142" y="409"/>
                  </a:lnTo>
                  <a:lnTo>
                    <a:pt x="4170" y="572"/>
                  </a:lnTo>
                  <a:lnTo>
                    <a:pt x="4336" y="542"/>
                  </a:lnTo>
                  <a:lnTo>
                    <a:pt x="4308" y="379"/>
                  </a:lnTo>
                  <a:lnTo>
                    <a:pt x="4424" y="358"/>
                  </a:lnTo>
                  <a:lnTo>
                    <a:pt x="4501" y="804"/>
                  </a:lnTo>
                  <a:lnTo>
                    <a:pt x="4385" y="825"/>
                  </a:lnTo>
                  <a:lnTo>
                    <a:pt x="4352" y="638"/>
                  </a:lnTo>
                  <a:lnTo>
                    <a:pt x="4187" y="667"/>
                  </a:lnTo>
                  <a:lnTo>
                    <a:pt x="4219" y="855"/>
                  </a:lnTo>
                  <a:lnTo>
                    <a:pt x="4103" y="876"/>
                  </a:lnTo>
                  <a:lnTo>
                    <a:pt x="4026" y="429"/>
                  </a:lnTo>
                  <a:close/>
                  <a:moveTo>
                    <a:pt x="4563" y="554"/>
                  </a:moveTo>
                  <a:cubicBezTo>
                    <a:pt x="4558" y="515"/>
                    <a:pt x="4563" y="475"/>
                    <a:pt x="4578" y="436"/>
                  </a:cubicBezTo>
                  <a:cubicBezTo>
                    <a:pt x="4592" y="396"/>
                    <a:pt x="4616" y="365"/>
                    <a:pt x="4649" y="341"/>
                  </a:cubicBezTo>
                  <a:cubicBezTo>
                    <a:pt x="4682" y="317"/>
                    <a:pt x="4720" y="302"/>
                    <a:pt x="4763" y="297"/>
                  </a:cubicBezTo>
                  <a:cubicBezTo>
                    <a:pt x="4830" y="289"/>
                    <a:pt x="4887" y="304"/>
                    <a:pt x="4935" y="343"/>
                  </a:cubicBezTo>
                  <a:cubicBezTo>
                    <a:pt x="4983" y="382"/>
                    <a:pt x="5011" y="435"/>
                    <a:pt x="5019" y="502"/>
                  </a:cubicBezTo>
                  <a:cubicBezTo>
                    <a:pt x="5027" y="570"/>
                    <a:pt x="5013" y="629"/>
                    <a:pt x="4975" y="679"/>
                  </a:cubicBezTo>
                  <a:cubicBezTo>
                    <a:pt x="4937" y="730"/>
                    <a:pt x="4886" y="759"/>
                    <a:pt x="4820" y="767"/>
                  </a:cubicBezTo>
                  <a:cubicBezTo>
                    <a:pt x="4780" y="772"/>
                    <a:pt x="4740" y="767"/>
                    <a:pt x="4701" y="753"/>
                  </a:cubicBezTo>
                  <a:cubicBezTo>
                    <a:pt x="4662" y="739"/>
                    <a:pt x="4631" y="716"/>
                    <a:pt x="4607" y="682"/>
                  </a:cubicBezTo>
                  <a:cubicBezTo>
                    <a:pt x="4584" y="648"/>
                    <a:pt x="4569" y="606"/>
                    <a:pt x="4563" y="554"/>
                  </a:cubicBezTo>
                  <a:close/>
                  <a:moveTo>
                    <a:pt x="4683" y="545"/>
                  </a:moveTo>
                  <a:cubicBezTo>
                    <a:pt x="4689" y="590"/>
                    <a:pt x="4703" y="623"/>
                    <a:pt x="4727" y="644"/>
                  </a:cubicBezTo>
                  <a:cubicBezTo>
                    <a:pt x="4751" y="665"/>
                    <a:pt x="4778" y="674"/>
                    <a:pt x="4808" y="670"/>
                  </a:cubicBezTo>
                  <a:cubicBezTo>
                    <a:pt x="4839" y="666"/>
                    <a:pt x="4863" y="651"/>
                    <a:pt x="4881" y="625"/>
                  </a:cubicBezTo>
                  <a:cubicBezTo>
                    <a:pt x="4898" y="598"/>
                    <a:pt x="4905" y="563"/>
                    <a:pt x="4899" y="518"/>
                  </a:cubicBezTo>
                  <a:cubicBezTo>
                    <a:pt x="4894" y="474"/>
                    <a:pt x="4879" y="441"/>
                    <a:pt x="4856" y="420"/>
                  </a:cubicBezTo>
                  <a:cubicBezTo>
                    <a:pt x="4832" y="399"/>
                    <a:pt x="4805" y="390"/>
                    <a:pt x="4775" y="394"/>
                  </a:cubicBezTo>
                  <a:cubicBezTo>
                    <a:pt x="4744" y="398"/>
                    <a:pt x="4720" y="413"/>
                    <a:pt x="4702" y="439"/>
                  </a:cubicBezTo>
                  <a:cubicBezTo>
                    <a:pt x="4684" y="465"/>
                    <a:pt x="4678" y="501"/>
                    <a:pt x="4683" y="545"/>
                  </a:cubicBezTo>
                  <a:close/>
                  <a:moveTo>
                    <a:pt x="5137" y="272"/>
                  </a:moveTo>
                  <a:lnTo>
                    <a:pt x="5531" y="258"/>
                  </a:lnTo>
                  <a:lnTo>
                    <a:pt x="5547" y="711"/>
                  </a:lnTo>
                  <a:lnTo>
                    <a:pt x="5430" y="715"/>
                  </a:lnTo>
                  <a:lnTo>
                    <a:pt x="5417" y="360"/>
                  </a:lnTo>
                  <a:lnTo>
                    <a:pt x="5257" y="365"/>
                  </a:lnTo>
                  <a:lnTo>
                    <a:pt x="5264" y="569"/>
                  </a:lnTo>
                  <a:cubicBezTo>
                    <a:pt x="5266" y="620"/>
                    <a:pt x="5261" y="657"/>
                    <a:pt x="5250" y="678"/>
                  </a:cubicBezTo>
                  <a:cubicBezTo>
                    <a:pt x="5239" y="700"/>
                    <a:pt x="5227" y="714"/>
                    <a:pt x="5213" y="721"/>
                  </a:cubicBezTo>
                  <a:cubicBezTo>
                    <a:pt x="5199" y="728"/>
                    <a:pt x="5176" y="732"/>
                    <a:pt x="5144" y="733"/>
                  </a:cubicBezTo>
                  <a:cubicBezTo>
                    <a:pt x="5126" y="734"/>
                    <a:pt x="5101" y="732"/>
                    <a:pt x="5070" y="728"/>
                  </a:cubicBezTo>
                  <a:lnTo>
                    <a:pt x="5067" y="640"/>
                  </a:lnTo>
                  <a:cubicBezTo>
                    <a:pt x="5069" y="640"/>
                    <a:pt x="5076" y="640"/>
                    <a:pt x="5087" y="640"/>
                  </a:cubicBezTo>
                  <a:cubicBezTo>
                    <a:pt x="5099" y="640"/>
                    <a:pt x="5108" y="640"/>
                    <a:pt x="5115" y="640"/>
                  </a:cubicBezTo>
                  <a:cubicBezTo>
                    <a:pt x="5131" y="640"/>
                    <a:pt x="5141" y="634"/>
                    <a:pt x="5144" y="623"/>
                  </a:cubicBezTo>
                  <a:cubicBezTo>
                    <a:pt x="5147" y="612"/>
                    <a:pt x="5148" y="583"/>
                    <a:pt x="5146" y="534"/>
                  </a:cubicBezTo>
                  <a:lnTo>
                    <a:pt x="5137" y="272"/>
                  </a:lnTo>
                  <a:close/>
                  <a:moveTo>
                    <a:pt x="5632" y="470"/>
                  </a:moveTo>
                  <a:cubicBezTo>
                    <a:pt x="5632" y="430"/>
                    <a:pt x="5643" y="392"/>
                    <a:pt x="5662" y="355"/>
                  </a:cubicBezTo>
                  <a:cubicBezTo>
                    <a:pt x="5682" y="318"/>
                    <a:pt x="5710" y="290"/>
                    <a:pt x="5746" y="271"/>
                  </a:cubicBezTo>
                  <a:cubicBezTo>
                    <a:pt x="5781" y="252"/>
                    <a:pt x="5821" y="243"/>
                    <a:pt x="5865" y="244"/>
                  </a:cubicBezTo>
                  <a:cubicBezTo>
                    <a:pt x="5932" y="245"/>
                    <a:pt x="5987" y="268"/>
                    <a:pt x="6029" y="313"/>
                  </a:cubicBezTo>
                  <a:cubicBezTo>
                    <a:pt x="6071" y="359"/>
                    <a:pt x="6092" y="415"/>
                    <a:pt x="6091" y="483"/>
                  </a:cubicBezTo>
                  <a:cubicBezTo>
                    <a:pt x="6089" y="552"/>
                    <a:pt x="6067" y="608"/>
                    <a:pt x="6023" y="652"/>
                  </a:cubicBezTo>
                  <a:cubicBezTo>
                    <a:pt x="5978" y="697"/>
                    <a:pt x="5923" y="718"/>
                    <a:pt x="5857" y="717"/>
                  </a:cubicBezTo>
                  <a:cubicBezTo>
                    <a:pt x="5816" y="716"/>
                    <a:pt x="5778" y="706"/>
                    <a:pt x="5741" y="687"/>
                  </a:cubicBezTo>
                  <a:cubicBezTo>
                    <a:pt x="5705" y="667"/>
                    <a:pt x="5677" y="639"/>
                    <a:pt x="5658" y="603"/>
                  </a:cubicBezTo>
                  <a:cubicBezTo>
                    <a:pt x="5640" y="566"/>
                    <a:pt x="5631" y="522"/>
                    <a:pt x="5632" y="470"/>
                  </a:cubicBezTo>
                  <a:close/>
                  <a:moveTo>
                    <a:pt x="5752" y="478"/>
                  </a:moveTo>
                  <a:cubicBezTo>
                    <a:pt x="5751" y="523"/>
                    <a:pt x="5761" y="558"/>
                    <a:pt x="5782" y="582"/>
                  </a:cubicBezTo>
                  <a:cubicBezTo>
                    <a:pt x="5802" y="606"/>
                    <a:pt x="5828" y="619"/>
                    <a:pt x="5859" y="619"/>
                  </a:cubicBezTo>
                  <a:cubicBezTo>
                    <a:pt x="5889" y="620"/>
                    <a:pt x="5915" y="608"/>
                    <a:pt x="5936" y="585"/>
                  </a:cubicBezTo>
                  <a:cubicBezTo>
                    <a:pt x="5958" y="561"/>
                    <a:pt x="5969" y="527"/>
                    <a:pt x="5970" y="481"/>
                  </a:cubicBezTo>
                  <a:cubicBezTo>
                    <a:pt x="5970" y="437"/>
                    <a:pt x="5960" y="403"/>
                    <a:pt x="5940" y="378"/>
                  </a:cubicBezTo>
                  <a:cubicBezTo>
                    <a:pt x="5920" y="354"/>
                    <a:pt x="5894" y="342"/>
                    <a:pt x="5863" y="341"/>
                  </a:cubicBezTo>
                  <a:cubicBezTo>
                    <a:pt x="5833" y="341"/>
                    <a:pt x="5807" y="352"/>
                    <a:pt x="5785" y="376"/>
                  </a:cubicBezTo>
                  <a:cubicBezTo>
                    <a:pt x="5764" y="399"/>
                    <a:pt x="5753" y="434"/>
                    <a:pt x="5752" y="478"/>
                  </a:cubicBezTo>
                  <a:close/>
                  <a:moveTo>
                    <a:pt x="6213" y="265"/>
                  </a:moveTo>
                  <a:lnTo>
                    <a:pt x="6512" y="291"/>
                  </a:lnTo>
                  <a:lnTo>
                    <a:pt x="6504" y="388"/>
                  </a:lnTo>
                  <a:lnTo>
                    <a:pt x="6322" y="372"/>
                  </a:lnTo>
                  <a:lnTo>
                    <a:pt x="6291" y="726"/>
                  </a:lnTo>
                  <a:lnTo>
                    <a:pt x="6174" y="716"/>
                  </a:lnTo>
                  <a:lnTo>
                    <a:pt x="6213" y="265"/>
                  </a:lnTo>
                  <a:close/>
                  <a:moveTo>
                    <a:pt x="6595" y="306"/>
                  </a:moveTo>
                  <a:lnTo>
                    <a:pt x="6707" y="322"/>
                  </a:lnTo>
                  <a:lnTo>
                    <a:pt x="6668" y="603"/>
                  </a:lnTo>
                  <a:lnTo>
                    <a:pt x="6886" y="347"/>
                  </a:lnTo>
                  <a:lnTo>
                    <a:pt x="7000" y="364"/>
                  </a:lnTo>
                  <a:lnTo>
                    <a:pt x="6938" y="812"/>
                  </a:lnTo>
                  <a:lnTo>
                    <a:pt x="6826" y="796"/>
                  </a:lnTo>
                  <a:lnTo>
                    <a:pt x="6866" y="509"/>
                  </a:lnTo>
                  <a:lnTo>
                    <a:pt x="6645" y="770"/>
                  </a:lnTo>
                  <a:lnTo>
                    <a:pt x="6533" y="754"/>
                  </a:lnTo>
                  <a:lnTo>
                    <a:pt x="6595" y="306"/>
                  </a:lnTo>
                  <a:close/>
                  <a:moveTo>
                    <a:pt x="7133" y="392"/>
                  </a:moveTo>
                  <a:lnTo>
                    <a:pt x="7249" y="417"/>
                  </a:lnTo>
                  <a:lnTo>
                    <a:pt x="7227" y="523"/>
                  </a:lnTo>
                  <a:cubicBezTo>
                    <a:pt x="7222" y="547"/>
                    <a:pt x="7220" y="565"/>
                    <a:pt x="7222" y="578"/>
                  </a:cubicBezTo>
                  <a:cubicBezTo>
                    <a:pt x="7224" y="591"/>
                    <a:pt x="7231" y="603"/>
                    <a:pt x="7243" y="614"/>
                  </a:cubicBezTo>
                  <a:cubicBezTo>
                    <a:pt x="7255" y="626"/>
                    <a:pt x="7271" y="634"/>
                    <a:pt x="7292" y="638"/>
                  </a:cubicBezTo>
                  <a:cubicBezTo>
                    <a:pt x="7313" y="643"/>
                    <a:pt x="7337" y="643"/>
                    <a:pt x="7364" y="639"/>
                  </a:cubicBezTo>
                  <a:lnTo>
                    <a:pt x="7404" y="450"/>
                  </a:lnTo>
                  <a:lnTo>
                    <a:pt x="7519" y="475"/>
                  </a:lnTo>
                  <a:lnTo>
                    <a:pt x="7426" y="918"/>
                  </a:lnTo>
                  <a:lnTo>
                    <a:pt x="7311" y="893"/>
                  </a:lnTo>
                  <a:lnTo>
                    <a:pt x="7348" y="716"/>
                  </a:lnTo>
                  <a:cubicBezTo>
                    <a:pt x="7301" y="719"/>
                    <a:pt x="7265" y="718"/>
                    <a:pt x="7242" y="712"/>
                  </a:cubicBezTo>
                  <a:cubicBezTo>
                    <a:pt x="7206" y="705"/>
                    <a:pt x="7176" y="690"/>
                    <a:pt x="7151" y="669"/>
                  </a:cubicBezTo>
                  <a:cubicBezTo>
                    <a:pt x="7126" y="647"/>
                    <a:pt x="7111" y="623"/>
                    <a:pt x="7106" y="597"/>
                  </a:cubicBezTo>
                  <a:cubicBezTo>
                    <a:pt x="7101" y="571"/>
                    <a:pt x="7102" y="537"/>
                    <a:pt x="7110" y="497"/>
                  </a:cubicBezTo>
                  <a:lnTo>
                    <a:pt x="7133" y="392"/>
                  </a:lnTo>
                  <a:close/>
                  <a:moveTo>
                    <a:pt x="7820" y="889"/>
                  </a:moveTo>
                  <a:lnTo>
                    <a:pt x="7928" y="941"/>
                  </a:lnTo>
                  <a:cubicBezTo>
                    <a:pt x="7901" y="979"/>
                    <a:pt x="7869" y="1004"/>
                    <a:pt x="7832" y="1017"/>
                  </a:cubicBezTo>
                  <a:cubicBezTo>
                    <a:pt x="7794" y="1030"/>
                    <a:pt x="7752" y="1030"/>
                    <a:pt x="7705" y="1016"/>
                  </a:cubicBezTo>
                  <a:cubicBezTo>
                    <a:pt x="7631" y="994"/>
                    <a:pt x="7583" y="954"/>
                    <a:pt x="7561" y="894"/>
                  </a:cubicBezTo>
                  <a:cubicBezTo>
                    <a:pt x="7544" y="846"/>
                    <a:pt x="7544" y="792"/>
                    <a:pt x="7561" y="731"/>
                  </a:cubicBezTo>
                  <a:cubicBezTo>
                    <a:pt x="7581" y="659"/>
                    <a:pt x="7616" y="608"/>
                    <a:pt x="7664" y="578"/>
                  </a:cubicBezTo>
                  <a:cubicBezTo>
                    <a:pt x="7713" y="548"/>
                    <a:pt x="7765" y="541"/>
                    <a:pt x="7822" y="558"/>
                  </a:cubicBezTo>
                  <a:cubicBezTo>
                    <a:pt x="7886" y="576"/>
                    <a:pt x="7930" y="612"/>
                    <a:pt x="7955" y="666"/>
                  </a:cubicBezTo>
                  <a:cubicBezTo>
                    <a:pt x="7979" y="719"/>
                    <a:pt x="7978" y="790"/>
                    <a:pt x="7952" y="878"/>
                  </a:cubicBezTo>
                  <a:lnTo>
                    <a:pt x="7668" y="795"/>
                  </a:lnTo>
                  <a:cubicBezTo>
                    <a:pt x="7660" y="829"/>
                    <a:pt x="7661" y="859"/>
                    <a:pt x="7673" y="883"/>
                  </a:cubicBezTo>
                  <a:cubicBezTo>
                    <a:pt x="7685" y="907"/>
                    <a:pt x="7705" y="923"/>
                    <a:pt x="7731" y="930"/>
                  </a:cubicBezTo>
                  <a:cubicBezTo>
                    <a:pt x="7748" y="935"/>
                    <a:pt x="7764" y="935"/>
                    <a:pt x="7779" y="929"/>
                  </a:cubicBezTo>
                  <a:cubicBezTo>
                    <a:pt x="7794" y="922"/>
                    <a:pt x="7808" y="909"/>
                    <a:pt x="7820" y="889"/>
                  </a:cubicBezTo>
                  <a:close/>
                  <a:moveTo>
                    <a:pt x="7859" y="774"/>
                  </a:moveTo>
                  <a:cubicBezTo>
                    <a:pt x="7868" y="741"/>
                    <a:pt x="7867" y="713"/>
                    <a:pt x="7855" y="691"/>
                  </a:cubicBezTo>
                  <a:cubicBezTo>
                    <a:pt x="7844" y="669"/>
                    <a:pt x="7827" y="654"/>
                    <a:pt x="7804" y="648"/>
                  </a:cubicBezTo>
                  <a:cubicBezTo>
                    <a:pt x="7779" y="641"/>
                    <a:pt x="7756" y="644"/>
                    <a:pt x="7735" y="657"/>
                  </a:cubicBezTo>
                  <a:cubicBezTo>
                    <a:pt x="7714" y="671"/>
                    <a:pt x="7699" y="694"/>
                    <a:pt x="7690" y="725"/>
                  </a:cubicBezTo>
                  <a:lnTo>
                    <a:pt x="7859" y="774"/>
                  </a:lnTo>
                  <a:close/>
                  <a:moveTo>
                    <a:pt x="8455" y="944"/>
                  </a:moveTo>
                  <a:lnTo>
                    <a:pt x="8339" y="921"/>
                  </a:lnTo>
                  <a:cubicBezTo>
                    <a:pt x="8344" y="898"/>
                    <a:pt x="8342" y="878"/>
                    <a:pt x="8333" y="862"/>
                  </a:cubicBezTo>
                  <a:cubicBezTo>
                    <a:pt x="8324" y="846"/>
                    <a:pt x="8310" y="834"/>
                    <a:pt x="8289" y="826"/>
                  </a:cubicBezTo>
                  <a:cubicBezTo>
                    <a:pt x="8262" y="815"/>
                    <a:pt x="8236" y="816"/>
                    <a:pt x="8213" y="829"/>
                  </a:cubicBezTo>
                  <a:cubicBezTo>
                    <a:pt x="8189" y="842"/>
                    <a:pt x="8169" y="871"/>
                    <a:pt x="8152" y="916"/>
                  </a:cubicBezTo>
                  <a:cubicBezTo>
                    <a:pt x="8133" y="966"/>
                    <a:pt x="8128" y="1005"/>
                    <a:pt x="8137" y="1032"/>
                  </a:cubicBezTo>
                  <a:cubicBezTo>
                    <a:pt x="8145" y="1059"/>
                    <a:pt x="8164" y="1078"/>
                    <a:pt x="8192" y="1089"/>
                  </a:cubicBezTo>
                  <a:cubicBezTo>
                    <a:pt x="8213" y="1097"/>
                    <a:pt x="8232" y="1098"/>
                    <a:pt x="8250" y="1091"/>
                  </a:cubicBezTo>
                  <a:cubicBezTo>
                    <a:pt x="8268" y="1084"/>
                    <a:pt x="8285" y="1067"/>
                    <a:pt x="8301" y="1040"/>
                  </a:cubicBezTo>
                  <a:lnTo>
                    <a:pt x="8402" y="1101"/>
                  </a:lnTo>
                  <a:cubicBezTo>
                    <a:pt x="8372" y="1147"/>
                    <a:pt x="8336" y="1176"/>
                    <a:pt x="8295" y="1190"/>
                  </a:cubicBezTo>
                  <a:cubicBezTo>
                    <a:pt x="8253" y="1203"/>
                    <a:pt x="8206" y="1199"/>
                    <a:pt x="8152" y="1178"/>
                  </a:cubicBezTo>
                  <a:cubicBezTo>
                    <a:pt x="8091" y="1155"/>
                    <a:pt x="8050" y="1116"/>
                    <a:pt x="8029" y="1063"/>
                  </a:cubicBezTo>
                  <a:cubicBezTo>
                    <a:pt x="8007" y="1010"/>
                    <a:pt x="8010" y="949"/>
                    <a:pt x="8036" y="880"/>
                  </a:cubicBezTo>
                  <a:cubicBezTo>
                    <a:pt x="8062" y="810"/>
                    <a:pt x="8101" y="763"/>
                    <a:pt x="8152" y="738"/>
                  </a:cubicBezTo>
                  <a:cubicBezTo>
                    <a:pt x="8203" y="713"/>
                    <a:pt x="8259" y="713"/>
                    <a:pt x="8321" y="737"/>
                  </a:cubicBezTo>
                  <a:cubicBezTo>
                    <a:pt x="8371" y="757"/>
                    <a:pt x="8407" y="784"/>
                    <a:pt x="8429" y="817"/>
                  </a:cubicBezTo>
                  <a:cubicBezTo>
                    <a:pt x="8450" y="851"/>
                    <a:pt x="8459" y="894"/>
                    <a:pt x="8455" y="944"/>
                  </a:cubicBezTo>
                  <a:close/>
                  <a:moveTo>
                    <a:pt x="8605" y="875"/>
                  </a:moveTo>
                  <a:lnTo>
                    <a:pt x="8712" y="926"/>
                  </a:lnTo>
                  <a:lnTo>
                    <a:pt x="8635" y="1093"/>
                  </a:lnTo>
                  <a:cubicBezTo>
                    <a:pt x="8654" y="1100"/>
                    <a:pt x="8669" y="1100"/>
                    <a:pt x="8680" y="1095"/>
                  </a:cubicBezTo>
                  <a:cubicBezTo>
                    <a:pt x="8692" y="1089"/>
                    <a:pt x="8710" y="1074"/>
                    <a:pt x="8734" y="1048"/>
                  </a:cubicBezTo>
                  <a:cubicBezTo>
                    <a:pt x="8766" y="1014"/>
                    <a:pt x="8793" y="995"/>
                    <a:pt x="8814" y="992"/>
                  </a:cubicBezTo>
                  <a:cubicBezTo>
                    <a:pt x="8836" y="988"/>
                    <a:pt x="8860" y="993"/>
                    <a:pt x="8886" y="1005"/>
                  </a:cubicBezTo>
                  <a:cubicBezTo>
                    <a:pt x="8894" y="1009"/>
                    <a:pt x="8908" y="1016"/>
                    <a:pt x="8927" y="1027"/>
                  </a:cubicBezTo>
                  <a:lnTo>
                    <a:pt x="8895" y="1099"/>
                  </a:lnTo>
                  <a:cubicBezTo>
                    <a:pt x="8866" y="1086"/>
                    <a:pt x="8847" y="1080"/>
                    <a:pt x="8837" y="1082"/>
                  </a:cubicBezTo>
                  <a:cubicBezTo>
                    <a:pt x="8826" y="1083"/>
                    <a:pt x="8810" y="1096"/>
                    <a:pt x="8788" y="1120"/>
                  </a:cubicBezTo>
                  <a:cubicBezTo>
                    <a:pt x="8759" y="1152"/>
                    <a:pt x="8730" y="1167"/>
                    <a:pt x="8703" y="1165"/>
                  </a:cubicBezTo>
                  <a:cubicBezTo>
                    <a:pt x="8732" y="1190"/>
                    <a:pt x="8747" y="1233"/>
                    <a:pt x="8747" y="1295"/>
                  </a:cubicBezTo>
                  <a:cubicBezTo>
                    <a:pt x="8747" y="1298"/>
                    <a:pt x="8747" y="1301"/>
                    <a:pt x="8748" y="1305"/>
                  </a:cubicBezTo>
                  <a:lnTo>
                    <a:pt x="8755" y="1446"/>
                  </a:lnTo>
                  <a:lnTo>
                    <a:pt x="8641" y="1392"/>
                  </a:lnTo>
                  <a:lnTo>
                    <a:pt x="8642" y="1248"/>
                  </a:lnTo>
                  <a:cubicBezTo>
                    <a:pt x="8642" y="1219"/>
                    <a:pt x="8640" y="1199"/>
                    <a:pt x="8635" y="1188"/>
                  </a:cubicBezTo>
                  <a:cubicBezTo>
                    <a:pt x="8630" y="1178"/>
                    <a:pt x="8620" y="1169"/>
                    <a:pt x="8604" y="1161"/>
                  </a:cubicBezTo>
                  <a:lnTo>
                    <a:pt x="8524" y="1336"/>
                  </a:lnTo>
                  <a:lnTo>
                    <a:pt x="8417" y="1286"/>
                  </a:lnTo>
                  <a:lnTo>
                    <a:pt x="8605" y="875"/>
                  </a:lnTo>
                  <a:close/>
                  <a:moveTo>
                    <a:pt x="9044" y="1106"/>
                  </a:moveTo>
                  <a:lnTo>
                    <a:pt x="9139" y="1169"/>
                  </a:lnTo>
                  <a:lnTo>
                    <a:pt x="8986" y="1407"/>
                  </a:lnTo>
                  <a:lnTo>
                    <a:pt x="9290" y="1269"/>
                  </a:lnTo>
                  <a:lnTo>
                    <a:pt x="9387" y="1333"/>
                  </a:lnTo>
                  <a:lnTo>
                    <a:pt x="9145" y="1713"/>
                  </a:lnTo>
                  <a:lnTo>
                    <a:pt x="9050" y="1650"/>
                  </a:lnTo>
                  <a:lnTo>
                    <a:pt x="9205" y="1408"/>
                  </a:lnTo>
                  <a:lnTo>
                    <a:pt x="8896" y="1549"/>
                  </a:lnTo>
                  <a:lnTo>
                    <a:pt x="8802" y="1486"/>
                  </a:lnTo>
                  <a:lnTo>
                    <a:pt x="9044" y="1106"/>
                  </a:lnTo>
                  <a:close/>
                  <a:moveTo>
                    <a:pt x="9511" y="1436"/>
                  </a:moveTo>
                  <a:lnTo>
                    <a:pt x="9599" y="1508"/>
                  </a:lnTo>
                  <a:lnTo>
                    <a:pt x="9423" y="1730"/>
                  </a:lnTo>
                  <a:lnTo>
                    <a:pt x="9739" y="1624"/>
                  </a:lnTo>
                  <a:lnTo>
                    <a:pt x="9829" y="1699"/>
                  </a:lnTo>
                  <a:lnTo>
                    <a:pt x="9549" y="2051"/>
                  </a:lnTo>
                  <a:lnTo>
                    <a:pt x="9461" y="1978"/>
                  </a:lnTo>
                  <a:lnTo>
                    <a:pt x="9640" y="1753"/>
                  </a:lnTo>
                  <a:lnTo>
                    <a:pt x="9319" y="1861"/>
                  </a:lnTo>
                  <a:lnTo>
                    <a:pt x="9231" y="1788"/>
                  </a:lnTo>
                  <a:lnTo>
                    <a:pt x="9511" y="1436"/>
                  </a:lnTo>
                  <a:close/>
                  <a:moveTo>
                    <a:pt x="9844" y="1474"/>
                  </a:moveTo>
                  <a:lnTo>
                    <a:pt x="9888" y="1511"/>
                  </a:lnTo>
                  <a:cubicBezTo>
                    <a:pt x="9862" y="1538"/>
                    <a:pt x="9833" y="1554"/>
                    <a:pt x="9801" y="1556"/>
                  </a:cubicBezTo>
                  <a:cubicBezTo>
                    <a:pt x="9769" y="1558"/>
                    <a:pt x="9739" y="1547"/>
                    <a:pt x="9710" y="1523"/>
                  </a:cubicBezTo>
                  <a:cubicBezTo>
                    <a:pt x="9681" y="1499"/>
                    <a:pt x="9664" y="1472"/>
                    <a:pt x="9660" y="1439"/>
                  </a:cubicBezTo>
                  <a:cubicBezTo>
                    <a:pt x="9655" y="1407"/>
                    <a:pt x="9664" y="1375"/>
                    <a:pt x="9685" y="1343"/>
                  </a:cubicBezTo>
                  <a:lnTo>
                    <a:pt x="9730" y="1380"/>
                  </a:lnTo>
                  <a:cubicBezTo>
                    <a:pt x="9719" y="1397"/>
                    <a:pt x="9715" y="1413"/>
                    <a:pt x="9718" y="1429"/>
                  </a:cubicBezTo>
                  <a:cubicBezTo>
                    <a:pt x="9721" y="1445"/>
                    <a:pt x="9731" y="1460"/>
                    <a:pt x="9749" y="1475"/>
                  </a:cubicBezTo>
                  <a:cubicBezTo>
                    <a:pt x="9766" y="1489"/>
                    <a:pt x="9783" y="1496"/>
                    <a:pt x="9799" y="1496"/>
                  </a:cubicBezTo>
                  <a:cubicBezTo>
                    <a:pt x="9815" y="1496"/>
                    <a:pt x="9830" y="1488"/>
                    <a:pt x="9844" y="1474"/>
                  </a:cubicBezTo>
                  <a:close/>
                  <a:moveTo>
                    <a:pt x="10148" y="2041"/>
                  </a:moveTo>
                  <a:lnTo>
                    <a:pt x="10391" y="2358"/>
                  </a:lnTo>
                  <a:lnTo>
                    <a:pt x="10041" y="2637"/>
                  </a:lnTo>
                  <a:lnTo>
                    <a:pt x="9968" y="2543"/>
                  </a:lnTo>
                  <a:lnTo>
                    <a:pt x="10244" y="2324"/>
                  </a:lnTo>
                  <a:lnTo>
                    <a:pt x="10146" y="2196"/>
                  </a:lnTo>
                  <a:lnTo>
                    <a:pt x="9870" y="2415"/>
                  </a:lnTo>
                  <a:lnTo>
                    <a:pt x="9797" y="2320"/>
                  </a:lnTo>
                  <a:lnTo>
                    <a:pt x="10148" y="2041"/>
                  </a:lnTo>
                  <a:close/>
                  <a:moveTo>
                    <a:pt x="10417" y="2662"/>
                  </a:moveTo>
                  <a:lnTo>
                    <a:pt x="10378" y="2559"/>
                  </a:lnTo>
                  <a:cubicBezTo>
                    <a:pt x="10421" y="2547"/>
                    <a:pt x="10459" y="2548"/>
                    <a:pt x="10492" y="2563"/>
                  </a:cubicBezTo>
                  <a:cubicBezTo>
                    <a:pt x="10525" y="2578"/>
                    <a:pt x="10556" y="2610"/>
                    <a:pt x="10586" y="2661"/>
                  </a:cubicBezTo>
                  <a:cubicBezTo>
                    <a:pt x="10613" y="2707"/>
                    <a:pt x="10628" y="2744"/>
                    <a:pt x="10630" y="2773"/>
                  </a:cubicBezTo>
                  <a:cubicBezTo>
                    <a:pt x="10633" y="2802"/>
                    <a:pt x="10629" y="2826"/>
                    <a:pt x="10618" y="2845"/>
                  </a:cubicBezTo>
                  <a:cubicBezTo>
                    <a:pt x="10607" y="2864"/>
                    <a:pt x="10579" y="2887"/>
                    <a:pt x="10535" y="2914"/>
                  </a:cubicBezTo>
                  <a:lnTo>
                    <a:pt x="10417" y="2985"/>
                  </a:lnTo>
                  <a:cubicBezTo>
                    <a:pt x="10383" y="3006"/>
                    <a:pt x="10360" y="3022"/>
                    <a:pt x="10346" y="3035"/>
                  </a:cubicBezTo>
                  <a:cubicBezTo>
                    <a:pt x="10332" y="3048"/>
                    <a:pt x="10318" y="3065"/>
                    <a:pt x="10305" y="3085"/>
                  </a:cubicBezTo>
                  <a:lnTo>
                    <a:pt x="10245" y="2983"/>
                  </a:lnTo>
                  <a:cubicBezTo>
                    <a:pt x="10251" y="2977"/>
                    <a:pt x="10259" y="2967"/>
                    <a:pt x="10269" y="2955"/>
                  </a:cubicBezTo>
                  <a:cubicBezTo>
                    <a:pt x="10274" y="2950"/>
                    <a:pt x="10278" y="2946"/>
                    <a:pt x="10279" y="2945"/>
                  </a:cubicBezTo>
                  <a:cubicBezTo>
                    <a:pt x="10252" y="2937"/>
                    <a:pt x="10228" y="2926"/>
                    <a:pt x="10208" y="2911"/>
                  </a:cubicBezTo>
                  <a:cubicBezTo>
                    <a:pt x="10188" y="2896"/>
                    <a:pt x="10171" y="2878"/>
                    <a:pt x="10158" y="2855"/>
                  </a:cubicBezTo>
                  <a:cubicBezTo>
                    <a:pt x="10134" y="2815"/>
                    <a:pt x="10126" y="2777"/>
                    <a:pt x="10134" y="2741"/>
                  </a:cubicBezTo>
                  <a:cubicBezTo>
                    <a:pt x="10142" y="2705"/>
                    <a:pt x="10162" y="2677"/>
                    <a:pt x="10195" y="2657"/>
                  </a:cubicBezTo>
                  <a:cubicBezTo>
                    <a:pt x="10216" y="2644"/>
                    <a:pt x="10238" y="2637"/>
                    <a:pt x="10261" y="2637"/>
                  </a:cubicBezTo>
                  <a:cubicBezTo>
                    <a:pt x="10285" y="2638"/>
                    <a:pt x="10306" y="2644"/>
                    <a:pt x="10326" y="2658"/>
                  </a:cubicBezTo>
                  <a:cubicBezTo>
                    <a:pt x="10346" y="2671"/>
                    <a:pt x="10370" y="2694"/>
                    <a:pt x="10398" y="2725"/>
                  </a:cubicBezTo>
                  <a:cubicBezTo>
                    <a:pt x="10435" y="2768"/>
                    <a:pt x="10463" y="2796"/>
                    <a:pt x="10482" y="2810"/>
                  </a:cubicBezTo>
                  <a:lnTo>
                    <a:pt x="10492" y="2804"/>
                  </a:lnTo>
                  <a:cubicBezTo>
                    <a:pt x="10511" y="2792"/>
                    <a:pt x="10522" y="2778"/>
                    <a:pt x="10525" y="2763"/>
                  </a:cubicBezTo>
                  <a:cubicBezTo>
                    <a:pt x="10527" y="2749"/>
                    <a:pt x="10520" y="2728"/>
                    <a:pt x="10504" y="2701"/>
                  </a:cubicBezTo>
                  <a:cubicBezTo>
                    <a:pt x="10494" y="2682"/>
                    <a:pt x="10482" y="2670"/>
                    <a:pt x="10468" y="2664"/>
                  </a:cubicBezTo>
                  <a:cubicBezTo>
                    <a:pt x="10455" y="2659"/>
                    <a:pt x="10438" y="2658"/>
                    <a:pt x="10417" y="2662"/>
                  </a:cubicBezTo>
                  <a:close/>
                  <a:moveTo>
                    <a:pt x="10416" y="2850"/>
                  </a:moveTo>
                  <a:cubicBezTo>
                    <a:pt x="10404" y="2839"/>
                    <a:pt x="10386" y="2822"/>
                    <a:pt x="10364" y="2797"/>
                  </a:cubicBezTo>
                  <a:cubicBezTo>
                    <a:pt x="10341" y="2772"/>
                    <a:pt x="10324" y="2757"/>
                    <a:pt x="10313" y="2752"/>
                  </a:cubicBezTo>
                  <a:cubicBezTo>
                    <a:pt x="10296" y="2744"/>
                    <a:pt x="10280" y="2744"/>
                    <a:pt x="10266" y="2753"/>
                  </a:cubicBezTo>
                  <a:cubicBezTo>
                    <a:pt x="10251" y="2762"/>
                    <a:pt x="10242" y="2775"/>
                    <a:pt x="10238" y="2792"/>
                  </a:cubicBezTo>
                  <a:cubicBezTo>
                    <a:pt x="10234" y="2809"/>
                    <a:pt x="10237" y="2826"/>
                    <a:pt x="10247" y="2842"/>
                  </a:cubicBezTo>
                  <a:cubicBezTo>
                    <a:pt x="10258" y="2861"/>
                    <a:pt x="10275" y="2875"/>
                    <a:pt x="10296" y="2884"/>
                  </a:cubicBezTo>
                  <a:cubicBezTo>
                    <a:pt x="10313" y="2891"/>
                    <a:pt x="10329" y="2892"/>
                    <a:pt x="10344" y="2888"/>
                  </a:cubicBezTo>
                  <a:cubicBezTo>
                    <a:pt x="10354" y="2886"/>
                    <a:pt x="10372" y="2877"/>
                    <a:pt x="10396" y="2862"/>
                  </a:cubicBezTo>
                  <a:lnTo>
                    <a:pt x="10416" y="2850"/>
                  </a:lnTo>
                  <a:close/>
                  <a:moveTo>
                    <a:pt x="10758" y="3014"/>
                  </a:moveTo>
                  <a:lnTo>
                    <a:pt x="10796" y="3119"/>
                  </a:lnTo>
                  <a:lnTo>
                    <a:pt x="10734" y="3142"/>
                  </a:lnTo>
                  <a:cubicBezTo>
                    <a:pt x="10760" y="3148"/>
                    <a:pt x="10784" y="3160"/>
                    <a:pt x="10805" y="3178"/>
                  </a:cubicBezTo>
                  <a:cubicBezTo>
                    <a:pt x="10827" y="3197"/>
                    <a:pt x="10842" y="3220"/>
                    <a:pt x="10853" y="3248"/>
                  </a:cubicBezTo>
                  <a:cubicBezTo>
                    <a:pt x="10870" y="3298"/>
                    <a:pt x="10866" y="3347"/>
                    <a:pt x="10840" y="3395"/>
                  </a:cubicBezTo>
                  <a:cubicBezTo>
                    <a:pt x="10815" y="3444"/>
                    <a:pt x="10768" y="3481"/>
                    <a:pt x="10700" y="3506"/>
                  </a:cubicBezTo>
                  <a:cubicBezTo>
                    <a:pt x="10630" y="3532"/>
                    <a:pt x="10570" y="3534"/>
                    <a:pt x="10519" y="3514"/>
                  </a:cubicBezTo>
                  <a:cubicBezTo>
                    <a:pt x="10467" y="3494"/>
                    <a:pt x="10433" y="3459"/>
                    <a:pt x="10415" y="3409"/>
                  </a:cubicBezTo>
                  <a:cubicBezTo>
                    <a:pt x="10407" y="3386"/>
                    <a:pt x="10404" y="3363"/>
                    <a:pt x="10406" y="3340"/>
                  </a:cubicBezTo>
                  <a:cubicBezTo>
                    <a:pt x="10409" y="3318"/>
                    <a:pt x="10417" y="3292"/>
                    <a:pt x="10432" y="3262"/>
                  </a:cubicBezTo>
                  <a:lnTo>
                    <a:pt x="10221" y="3341"/>
                  </a:lnTo>
                  <a:lnTo>
                    <a:pt x="10181" y="3228"/>
                  </a:lnTo>
                  <a:lnTo>
                    <a:pt x="10758" y="3014"/>
                  </a:lnTo>
                  <a:close/>
                  <a:moveTo>
                    <a:pt x="10596" y="3200"/>
                  </a:moveTo>
                  <a:cubicBezTo>
                    <a:pt x="10549" y="3218"/>
                    <a:pt x="10518" y="3240"/>
                    <a:pt x="10502" y="3267"/>
                  </a:cubicBezTo>
                  <a:cubicBezTo>
                    <a:pt x="10486" y="3295"/>
                    <a:pt x="10483" y="3322"/>
                    <a:pt x="10493" y="3349"/>
                  </a:cubicBezTo>
                  <a:cubicBezTo>
                    <a:pt x="10503" y="3375"/>
                    <a:pt x="10521" y="3393"/>
                    <a:pt x="10547" y="3403"/>
                  </a:cubicBezTo>
                  <a:cubicBezTo>
                    <a:pt x="10574" y="3413"/>
                    <a:pt x="10611" y="3409"/>
                    <a:pt x="10658" y="3392"/>
                  </a:cubicBezTo>
                  <a:cubicBezTo>
                    <a:pt x="10702" y="3375"/>
                    <a:pt x="10731" y="3354"/>
                    <a:pt x="10746" y="3329"/>
                  </a:cubicBezTo>
                  <a:cubicBezTo>
                    <a:pt x="10761" y="3303"/>
                    <a:pt x="10764" y="3277"/>
                    <a:pt x="10754" y="3250"/>
                  </a:cubicBezTo>
                  <a:cubicBezTo>
                    <a:pt x="10744" y="3223"/>
                    <a:pt x="10726" y="3204"/>
                    <a:pt x="10698" y="3193"/>
                  </a:cubicBezTo>
                  <a:cubicBezTo>
                    <a:pt x="10671" y="3183"/>
                    <a:pt x="10637" y="3185"/>
                    <a:pt x="10596" y="3200"/>
                  </a:cubicBezTo>
                  <a:close/>
                  <a:moveTo>
                    <a:pt x="10947" y="3566"/>
                  </a:moveTo>
                  <a:lnTo>
                    <a:pt x="10974" y="3682"/>
                  </a:lnTo>
                  <a:lnTo>
                    <a:pt x="10797" y="3724"/>
                  </a:lnTo>
                  <a:cubicBezTo>
                    <a:pt x="10803" y="3743"/>
                    <a:pt x="10812" y="3755"/>
                    <a:pt x="10823" y="3761"/>
                  </a:cubicBezTo>
                  <a:cubicBezTo>
                    <a:pt x="10835" y="3767"/>
                    <a:pt x="10858" y="3772"/>
                    <a:pt x="10892" y="3775"/>
                  </a:cubicBezTo>
                  <a:cubicBezTo>
                    <a:pt x="10939" y="3780"/>
                    <a:pt x="10970" y="3790"/>
                    <a:pt x="10986" y="3805"/>
                  </a:cubicBezTo>
                  <a:cubicBezTo>
                    <a:pt x="11002" y="3820"/>
                    <a:pt x="11013" y="3842"/>
                    <a:pt x="11019" y="3871"/>
                  </a:cubicBezTo>
                  <a:cubicBezTo>
                    <a:pt x="11021" y="3879"/>
                    <a:pt x="11024" y="3895"/>
                    <a:pt x="11028" y="3917"/>
                  </a:cubicBezTo>
                  <a:lnTo>
                    <a:pt x="10952" y="3936"/>
                  </a:lnTo>
                  <a:cubicBezTo>
                    <a:pt x="10945" y="3905"/>
                    <a:pt x="10938" y="3886"/>
                    <a:pt x="10930" y="3879"/>
                  </a:cubicBezTo>
                  <a:cubicBezTo>
                    <a:pt x="10922" y="3871"/>
                    <a:pt x="10902" y="3866"/>
                    <a:pt x="10870" y="3863"/>
                  </a:cubicBezTo>
                  <a:cubicBezTo>
                    <a:pt x="10827" y="3859"/>
                    <a:pt x="10798" y="3845"/>
                    <a:pt x="10783" y="3822"/>
                  </a:cubicBezTo>
                  <a:cubicBezTo>
                    <a:pt x="10781" y="3861"/>
                    <a:pt x="10757" y="3900"/>
                    <a:pt x="10710" y="3938"/>
                  </a:cubicBezTo>
                  <a:cubicBezTo>
                    <a:pt x="10708" y="3940"/>
                    <a:pt x="10705" y="3942"/>
                    <a:pt x="10702" y="3944"/>
                  </a:cubicBezTo>
                  <a:lnTo>
                    <a:pt x="10598" y="4038"/>
                  </a:lnTo>
                  <a:lnTo>
                    <a:pt x="10569" y="3912"/>
                  </a:lnTo>
                  <a:lnTo>
                    <a:pt x="10681" y="3825"/>
                  </a:lnTo>
                  <a:cubicBezTo>
                    <a:pt x="10704" y="3807"/>
                    <a:pt x="10718" y="3792"/>
                    <a:pt x="10723" y="3782"/>
                  </a:cubicBezTo>
                  <a:cubicBezTo>
                    <a:pt x="10728" y="3772"/>
                    <a:pt x="10729" y="3758"/>
                    <a:pt x="10725" y="3741"/>
                  </a:cubicBezTo>
                  <a:lnTo>
                    <a:pt x="10540" y="3784"/>
                  </a:lnTo>
                  <a:lnTo>
                    <a:pt x="10514" y="3668"/>
                  </a:lnTo>
                  <a:lnTo>
                    <a:pt x="10947" y="3566"/>
                  </a:lnTo>
                  <a:close/>
                  <a:moveTo>
                    <a:pt x="3350" y="3307"/>
                  </a:moveTo>
                  <a:lnTo>
                    <a:pt x="3817" y="3307"/>
                  </a:lnTo>
                  <a:lnTo>
                    <a:pt x="3817" y="5116"/>
                  </a:lnTo>
                  <a:lnTo>
                    <a:pt x="3350" y="5116"/>
                  </a:lnTo>
                  <a:lnTo>
                    <a:pt x="3350" y="3307"/>
                  </a:lnTo>
                  <a:close/>
                  <a:moveTo>
                    <a:pt x="3350" y="5248"/>
                  </a:moveTo>
                  <a:lnTo>
                    <a:pt x="3819" y="5248"/>
                  </a:lnTo>
                  <a:lnTo>
                    <a:pt x="3819" y="5479"/>
                  </a:lnTo>
                  <a:lnTo>
                    <a:pt x="3350" y="5479"/>
                  </a:lnTo>
                  <a:lnTo>
                    <a:pt x="3350" y="5248"/>
                  </a:lnTo>
                  <a:close/>
                  <a:moveTo>
                    <a:pt x="2877" y="3307"/>
                  </a:moveTo>
                  <a:lnTo>
                    <a:pt x="3193" y="3307"/>
                  </a:lnTo>
                  <a:lnTo>
                    <a:pt x="3193" y="5479"/>
                  </a:lnTo>
                  <a:lnTo>
                    <a:pt x="2877" y="5479"/>
                  </a:lnTo>
                  <a:lnTo>
                    <a:pt x="2877" y="3307"/>
                  </a:lnTo>
                  <a:close/>
                  <a:moveTo>
                    <a:pt x="3974" y="3307"/>
                  </a:moveTo>
                  <a:lnTo>
                    <a:pt x="4196" y="3307"/>
                  </a:lnTo>
                  <a:lnTo>
                    <a:pt x="4196" y="5479"/>
                  </a:lnTo>
                  <a:lnTo>
                    <a:pt x="3974" y="5479"/>
                  </a:lnTo>
                  <a:lnTo>
                    <a:pt x="3974" y="3307"/>
                  </a:lnTo>
                  <a:close/>
                  <a:moveTo>
                    <a:pt x="4335" y="3307"/>
                  </a:moveTo>
                  <a:lnTo>
                    <a:pt x="4802" y="3307"/>
                  </a:lnTo>
                  <a:lnTo>
                    <a:pt x="4802" y="5116"/>
                  </a:lnTo>
                  <a:lnTo>
                    <a:pt x="4335" y="5116"/>
                  </a:lnTo>
                  <a:lnTo>
                    <a:pt x="4335" y="3307"/>
                  </a:lnTo>
                  <a:close/>
                  <a:moveTo>
                    <a:pt x="4335" y="5248"/>
                  </a:moveTo>
                  <a:lnTo>
                    <a:pt x="4804" y="5248"/>
                  </a:lnTo>
                  <a:lnTo>
                    <a:pt x="4804" y="5479"/>
                  </a:lnTo>
                  <a:lnTo>
                    <a:pt x="4335" y="5479"/>
                  </a:lnTo>
                  <a:lnTo>
                    <a:pt x="4335" y="5248"/>
                  </a:lnTo>
                  <a:close/>
                  <a:moveTo>
                    <a:pt x="4943" y="3307"/>
                  </a:moveTo>
                  <a:lnTo>
                    <a:pt x="5165" y="3307"/>
                  </a:lnTo>
                  <a:lnTo>
                    <a:pt x="5165" y="5479"/>
                  </a:lnTo>
                  <a:lnTo>
                    <a:pt x="4943" y="5479"/>
                  </a:lnTo>
                  <a:lnTo>
                    <a:pt x="4943" y="3307"/>
                  </a:lnTo>
                  <a:close/>
                  <a:moveTo>
                    <a:pt x="5333" y="3307"/>
                  </a:moveTo>
                  <a:lnTo>
                    <a:pt x="5800" y="3307"/>
                  </a:lnTo>
                  <a:lnTo>
                    <a:pt x="5800" y="5116"/>
                  </a:lnTo>
                  <a:lnTo>
                    <a:pt x="5333" y="5116"/>
                  </a:lnTo>
                  <a:lnTo>
                    <a:pt x="5333" y="3307"/>
                  </a:lnTo>
                  <a:close/>
                  <a:moveTo>
                    <a:pt x="5333" y="5248"/>
                  </a:moveTo>
                  <a:lnTo>
                    <a:pt x="5802" y="5248"/>
                  </a:lnTo>
                  <a:lnTo>
                    <a:pt x="5802" y="5479"/>
                  </a:lnTo>
                  <a:lnTo>
                    <a:pt x="5333" y="5479"/>
                  </a:lnTo>
                  <a:lnTo>
                    <a:pt x="5333" y="5248"/>
                  </a:lnTo>
                  <a:close/>
                  <a:moveTo>
                    <a:pt x="5970" y="3307"/>
                  </a:moveTo>
                  <a:lnTo>
                    <a:pt x="6193" y="3307"/>
                  </a:lnTo>
                  <a:lnTo>
                    <a:pt x="6193" y="5479"/>
                  </a:lnTo>
                  <a:lnTo>
                    <a:pt x="5970" y="5479"/>
                  </a:lnTo>
                  <a:lnTo>
                    <a:pt x="5970" y="3307"/>
                  </a:lnTo>
                  <a:close/>
                  <a:moveTo>
                    <a:pt x="6338" y="3307"/>
                  </a:moveTo>
                  <a:lnTo>
                    <a:pt x="6805" y="3307"/>
                  </a:lnTo>
                  <a:lnTo>
                    <a:pt x="6805" y="5116"/>
                  </a:lnTo>
                  <a:lnTo>
                    <a:pt x="6338" y="5116"/>
                  </a:lnTo>
                  <a:lnTo>
                    <a:pt x="6338" y="3307"/>
                  </a:lnTo>
                  <a:close/>
                  <a:moveTo>
                    <a:pt x="6338" y="5248"/>
                  </a:moveTo>
                  <a:lnTo>
                    <a:pt x="6807" y="5248"/>
                  </a:lnTo>
                  <a:lnTo>
                    <a:pt x="6807" y="5479"/>
                  </a:lnTo>
                  <a:lnTo>
                    <a:pt x="6338" y="5479"/>
                  </a:lnTo>
                  <a:lnTo>
                    <a:pt x="6338" y="5248"/>
                  </a:lnTo>
                  <a:close/>
                  <a:moveTo>
                    <a:pt x="6946" y="3307"/>
                  </a:moveTo>
                  <a:lnTo>
                    <a:pt x="7169" y="3307"/>
                  </a:lnTo>
                  <a:lnTo>
                    <a:pt x="7169" y="5479"/>
                  </a:lnTo>
                  <a:lnTo>
                    <a:pt x="6946" y="5479"/>
                  </a:lnTo>
                  <a:lnTo>
                    <a:pt x="6946" y="3307"/>
                  </a:lnTo>
                  <a:close/>
                  <a:moveTo>
                    <a:pt x="7336" y="3307"/>
                  </a:moveTo>
                  <a:lnTo>
                    <a:pt x="7803" y="3307"/>
                  </a:lnTo>
                  <a:lnTo>
                    <a:pt x="7803" y="5116"/>
                  </a:lnTo>
                  <a:lnTo>
                    <a:pt x="7336" y="5116"/>
                  </a:lnTo>
                  <a:lnTo>
                    <a:pt x="7336" y="3307"/>
                  </a:lnTo>
                  <a:close/>
                  <a:moveTo>
                    <a:pt x="7336" y="5248"/>
                  </a:moveTo>
                  <a:lnTo>
                    <a:pt x="7805" y="5248"/>
                  </a:lnTo>
                  <a:lnTo>
                    <a:pt x="7805" y="5479"/>
                  </a:lnTo>
                  <a:lnTo>
                    <a:pt x="7336" y="5479"/>
                  </a:lnTo>
                  <a:lnTo>
                    <a:pt x="7336" y="5248"/>
                  </a:lnTo>
                  <a:close/>
                  <a:moveTo>
                    <a:pt x="7973" y="3307"/>
                  </a:moveTo>
                  <a:lnTo>
                    <a:pt x="8317" y="3307"/>
                  </a:lnTo>
                  <a:lnTo>
                    <a:pt x="8317" y="5479"/>
                  </a:lnTo>
                  <a:lnTo>
                    <a:pt x="7973" y="5479"/>
                  </a:lnTo>
                  <a:lnTo>
                    <a:pt x="7973" y="3307"/>
                  </a:lnTo>
                  <a:close/>
                  <a:moveTo>
                    <a:pt x="2595" y="5580"/>
                  </a:moveTo>
                  <a:lnTo>
                    <a:pt x="8599" y="5580"/>
                  </a:lnTo>
                  <a:lnTo>
                    <a:pt x="8599" y="5665"/>
                  </a:lnTo>
                  <a:lnTo>
                    <a:pt x="2595" y="5665"/>
                  </a:lnTo>
                  <a:lnTo>
                    <a:pt x="2595" y="5580"/>
                  </a:lnTo>
                  <a:close/>
                  <a:moveTo>
                    <a:pt x="2710" y="2985"/>
                  </a:moveTo>
                  <a:lnTo>
                    <a:pt x="8483" y="2985"/>
                  </a:lnTo>
                  <a:lnTo>
                    <a:pt x="8483" y="3157"/>
                  </a:lnTo>
                  <a:lnTo>
                    <a:pt x="2710" y="3157"/>
                  </a:lnTo>
                  <a:lnTo>
                    <a:pt x="2710" y="2985"/>
                  </a:lnTo>
                  <a:close/>
                  <a:moveTo>
                    <a:pt x="5597" y="1583"/>
                  </a:moveTo>
                  <a:lnTo>
                    <a:pt x="8363" y="2730"/>
                  </a:lnTo>
                  <a:lnTo>
                    <a:pt x="8305" y="2853"/>
                  </a:lnTo>
                  <a:lnTo>
                    <a:pt x="2903" y="2860"/>
                  </a:lnTo>
                  <a:lnTo>
                    <a:pt x="2830" y="2729"/>
                  </a:lnTo>
                  <a:lnTo>
                    <a:pt x="5597" y="1583"/>
                  </a:lnTo>
                  <a:close/>
                  <a:moveTo>
                    <a:pt x="2751" y="2570"/>
                  </a:moveTo>
                  <a:lnTo>
                    <a:pt x="5598" y="1334"/>
                  </a:lnTo>
                  <a:lnTo>
                    <a:pt x="5609" y="1439"/>
                  </a:lnTo>
                  <a:lnTo>
                    <a:pt x="2790" y="2662"/>
                  </a:lnTo>
                  <a:lnTo>
                    <a:pt x="2751" y="2570"/>
                  </a:lnTo>
                  <a:close/>
                  <a:moveTo>
                    <a:pt x="2741" y="2566"/>
                  </a:moveTo>
                  <a:lnTo>
                    <a:pt x="2748" y="2563"/>
                  </a:lnTo>
                  <a:lnTo>
                    <a:pt x="5595" y="1324"/>
                  </a:lnTo>
                  <a:lnTo>
                    <a:pt x="5600" y="1327"/>
                  </a:lnTo>
                  <a:lnTo>
                    <a:pt x="5606" y="1333"/>
                  </a:lnTo>
                  <a:lnTo>
                    <a:pt x="5617" y="1438"/>
                  </a:lnTo>
                  <a:lnTo>
                    <a:pt x="5618" y="1444"/>
                  </a:lnTo>
                  <a:lnTo>
                    <a:pt x="5612" y="1446"/>
                  </a:lnTo>
                  <a:lnTo>
                    <a:pt x="5595" y="1452"/>
                  </a:lnTo>
                  <a:lnTo>
                    <a:pt x="2793" y="2669"/>
                  </a:lnTo>
                  <a:lnTo>
                    <a:pt x="2785" y="2673"/>
                  </a:lnTo>
                  <a:lnTo>
                    <a:pt x="2782" y="2665"/>
                  </a:lnTo>
                  <a:lnTo>
                    <a:pt x="2744" y="2573"/>
                  </a:lnTo>
                  <a:lnTo>
                    <a:pt x="2741" y="2566"/>
                  </a:lnTo>
                  <a:close/>
                  <a:moveTo>
                    <a:pt x="2762" y="2575"/>
                  </a:moveTo>
                  <a:lnTo>
                    <a:pt x="2794" y="2652"/>
                  </a:lnTo>
                  <a:lnTo>
                    <a:pt x="5601" y="1434"/>
                  </a:lnTo>
                  <a:lnTo>
                    <a:pt x="5591" y="1346"/>
                  </a:lnTo>
                  <a:lnTo>
                    <a:pt x="2762" y="2575"/>
                  </a:lnTo>
                  <a:close/>
                  <a:moveTo>
                    <a:pt x="8447" y="2570"/>
                  </a:moveTo>
                  <a:lnTo>
                    <a:pt x="5599" y="1333"/>
                  </a:lnTo>
                  <a:lnTo>
                    <a:pt x="5589" y="1439"/>
                  </a:lnTo>
                  <a:lnTo>
                    <a:pt x="8408" y="2662"/>
                  </a:lnTo>
                  <a:lnTo>
                    <a:pt x="8447" y="2570"/>
                  </a:lnTo>
                  <a:close/>
                  <a:moveTo>
                    <a:pt x="8436" y="2575"/>
                  </a:moveTo>
                  <a:lnTo>
                    <a:pt x="5606" y="1344"/>
                  </a:lnTo>
                  <a:lnTo>
                    <a:pt x="5597" y="1434"/>
                  </a:lnTo>
                  <a:lnTo>
                    <a:pt x="8404" y="2652"/>
                  </a:lnTo>
                  <a:lnTo>
                    <a:pt x="8436" y="2575"/>
                  </a:lnTo>
                  <a:close/>
                  <a:moveTo>
                    <a:pt x="8450" y="2563"/>
                  </a:moveTo>
                  <a:lnTo>
                    <a:pt x="8457" y="2566"/>
                  </a:lnTo>
                  <a:lnTo>
                    <a:pt x="8454" y="2573"/>
                  </a:lnTo>
                  <a:lnTo>
                    <a:pt x="8416" y="2665"/>
                  </a:lnTo>
                  <a:lnTo>
                    <a:pt x="8413" y="2673"/>
                  </a:lnTo>
                  <a:lnTo>
                    <a:pt x="8405" y="2669"/>
                  </a:lnTo>
                  <a:lnTo>
                    <a:pt x="5595" y="1452"/>
                  </a:lnTo>
                  <a:lnTo>
                    <a:pt x="5586" y="1446"/>
                  </a:lnTo>
                  <a:lnTo>
                    <a:pt x="5580" y="1444"/>
                  </a:lnTo>
                  <a:lnTo>
                    <a:pt x="5581" y="1438"/>
                  </a:lnTo>
                  <a:lnTo>
                    <a:pt x="5591" y="1332"/>
                  </a:lnTo>
                  <a:lnTo>
                    <a:pt x="5596" y="1323"/>
                  </a:lnTo>
                  <a:lnTo>
                    <a:pt x="8450" y="2563"/>
                  </a:lnTo>
                  <a:close/>
                  <a:moveTo>
                    <a:pt x="8807" y="2496"/>
                  </a:moveTo>
                  <a:lnTo>
                    <a:pt x="5597" y="1098"/>
                  </a:lnTo>
                  <a:lnTo>
                    <a:pt x="5526" y="1197"/>
                  </a:lnTo>
                  <a:lnTo>
                    <a:pt x="8763" y="2601"/>
                  </a:lnTo>
                  <a:lnTo>
                    <a:pt x="8807" y="2496"/>
                  </a:lnTo>
                  <a:close/>
                  <a:moveTo>
                    <a:pt x="8796" y="2500"/>
                  </a:moveTo>
                  <a:lnTo>
                    <a:pt x="5600" y="1107"/>
                  </a:lnTo>
                  <a:lnTo>
                    <a:pt x="5539" y="1194"/>
                  </a:lnTo>
                  <a:lnTo>
                    <a:pt x="8759" y="2591"/>
                  </a:lnTo>
                  <a:lnTo>
                    <a:pt x="8796" y="2500"/>
                  </a:lnTo>
                  <a:close/>
                  <a:moveTo>
                    <a:pt x="8810" y="2488"/>
                  </a:moveTo>
                  <a:lnTo>
                    <a:pt x="8817" y="2492"/>
                  </a:lnTo>
                  <a:lnTo>
                    <a:pt x="8814" y="2499"/>
                  </a:lnTo>
                  <a:lnTo>
                    <a:pt x="8770" y="2604"/>
                  </a:lnTo>
                  <a:lnTo>
                    <a:pt x="8767" y="2611"/>
                  </a:lnTo>
                  <a:lnTo>
                    <a:pt x="8760" y="2608"/>
                  </a:lnTo>
                  <a:lnTo>
                    <a:pt x="5595" y="1240"/>
                  </a:lnTo>
                  <a:lnTo>
                    <a:pt x="5523" y="1204"/>
                  </a:lnTo>
                  <a:lnTo>
                    <a:pt x="5514" y="1200"/>
                  </a:lnTo>
                  <a:lnTo>
                    <a:pt x="5520" y="1192"/>
                  </a:lnTo>
                  <a:lnTo>
                    <a:pt x="5591" y="1093"/>
                  </a:lnTo>
                  <a:lnTo>
                    <a:pt x="5594" y="1088"/>
                  </a:lnTo>
                  <a:lnTo>
                    <a:pt x="5600" y="1090"/>
                  </a:lnTo>
                  <a:lnTo>
                    <a:pt x="8810" y="2488"/>
                  </a:lnTo>
                  <a:close/>
                  <a:moveTo>
                    <a:pt x="2448" y="2475"/>
                  </a:moveTo>
                  <a:lnTo>
                    <a:pt x="5595" y="1099"/>
                  </a:lnTo>
                  <a:lnTo>
                    <a:pt x="5728" y="1176"/>
                  </a:lnTo>
                  <a:lnTo>
                    <a:pt x="2491" y="2580"/>
                  </a:lnTo>
                  <a:lnTo>
                    <a:pt x="2448" y="2475"/>
                  </a:lnTo>
                  <a:close/>
                  <a:moveTo>
                    <a:pt x="2437" y="2471"/>
                  </a:moveTo>
                  <a:lnTo>
                    <a:pt x="2444" y="2468"/>
                  </a:lnTo>
                  <a:lnTo>
                    <a:pt x="5592" y="1092"/>
                  </a:lnTo>
                  <a:lnTo>
                    <a:pt x="5595" y="1090"/>
                  </a:lnTo>
                  <a:lnTo>
                    <a:pt x="5599" y="1092"/>
                  </a:lnTo>
                  <a:lnTo>
                    <a:pt x="5732" y="1169"/>
                  </a:lnTo>
                  <a:lnTo>
                    <a:pt x="5745" y="1177"/>
                  </a:lnTo>
                  <a:lnTo>
                    <a:pt x="5731" y="1184"/>
                  </a:lnTo>
                  <a:lnTo>
                    <a:pt x="5594" y="1240"/>
                  </a:lnTo>
                  <a:lnTo>
                    <a:pt x="2495" y="2588"/>
                  </a:lnTo>
                  <a:lnTo>
                    <a:pt x="2487" y="2591"/>
                  </a:lnTo>
                  <a:lnTo>
                    <a:pt x="2484" y="2583"/>
                  </a:lnTo>
                  <a:lnTo>
                    <a:pt x="2440" y="2478"/>
                  </a:lnTo>
                  <a:lnTo>
                    <a:pt x="2437" y="2471"/>
                  </a:lnTo>
                  <a:close/>
                  <a:moveTo>
                    <a:pt x="2458" y="2479"/>
                  </a:moveTo>
                  <a:lnTo>
                    <a:pt x="2496" y="2570"/>
                  </a:lnTo>
                  <a:lnTo>
                    <a:pt x="5710" y="1175"/>
                  </a:lnTo>
                  <a:lnTo>
                    <a:pt x="5594" y="1108"/>
                  </a:lnTo>
                  <a:lnTo>
                    <a:pt x="2458" y="2479"/>
                  </a:lnTo>
                  <a:close/>
                  <a:moveTo>
                    <a:pt x="2424" y="5972"/>
                  </a:moveTo>
                  <a:lnTo>
                    <a:pt x="2966" y="5972"/>
                  </a:lnTo>
                  <a:lnTo>
                    <a:pt x="2966" y="6653"/>
                  </a:lnTo>
                  <a:lnTo>
                    <a:pt x="2828" y="6653"/>
                  </a:lnTo>
                  <a:lnTo>
                    <a:pt x="2828" y="6086"/>
                  </a:lnTo>
                  <a:lnTo>
                    <a:pt x="2561" y="6086"/>
                  </a:lnTo>
                  <a:lnTo>
                    <a:pt x="2561" y="6653"/>
                  </a:lnTo>
                  <a:lnTo>
                    <a:pt x="2424" y="6653"/>
                  </a:lnTo>
                  <a:lnTo>
                    <a:pt x="2424" y="5972"/>
                  </a:lnTo>
                  <a:close/>
                  <a:moveTo>
                    <a:pt x="3078" y="6317"/>
                  </a:moveTo>
                  <a:cubicBezTo>
                    <a:pt x="3078" y="6247"/>
                    <a:pt x="3089" y="6189"/>
                    <a:pt x="3109" y="6142"/>
                  </a:cubicBezTo>
                  <a:cubicBezTo>
                    <a:pt x="3125" y="6107"/>
                    <a:pt x="3146" y="6076"/>
                    <a:pt x="3173" y="6048"/>
                  </a:cubicBezTo>
                  <a:cubicBezTo>
                    <a:pt x="3200" y="6021"/>
                    <a:pt x="3229" y="6001"/>
                    <a:pt x="3261" y="5987"/>
                  </a:cubicBezTo>
                  <a:cubicBezTo>
                    <a:pt x="3303" y="5969"/>
                    <a:pt x="3352" y="5960"/>
                    <a:pt x="3408" y="5960"/>
                  </a:cubicBezTo>
                  <a:cubicBezTo>
                    <a:pt x="3508" y="5960"/>
                    <a:pt x="3588" y="5991"/>
                    <a:pt x="3649" y="6054"/>
                  </a:cubicBezTo>
                  <a:cubicBezTo>
                    <a:pt x="3709" y="6116"/>
                    <a:pt x="3739" y="6202"/>
                    <a:pt x="3739" y="6313"/>
                  </a:cubicBezTo>
                  <a:cubicBezTo>
                    <a:pt x="3739" y="6423"/>
                    <a:pt x="3709" y="6509"/>
                    <a:pt x="3649" y="6572"/>
                  </a:cubicBezTo>
                  <a:cubicBezTo>
                    <a:pt x="3590" y="6634"/>
                    <a:pt x="3510" y="6665"/>
                    <a:pt x="3410" y="6665"/>
                  </a:cubicBezTo>
                  <a:cubicBezTo>
                    <a:pt x="3308" y="6665"/>
                    <a:pt x="3228" y="6634"/>
                    <a:pt x="3168" y="6572"/>
                  </a:cubicBezTo>
                  <a:cubicBezTo>
                    <a:pt x="3108" y="6510"/>
                    <a:pt x="3078" y="6425"/>
                    <a:pt x="3078" y="6317"/>
                  </a:cubicBezTo>
                  <a:close/>
                  <a:moveTo>
                    <a:pt x="3220" y="6312"/>
                  </a:moveTo>
                  <a:cubicBezTo>
                    <a:pt x="3220" y="6389"/>
                    <a:pt x="3238" y="6448"/>
                    <a:pt x="3273" y="6487"/>
                  </a:cubicBezTo>
                  <a:cubicBezTo>
                    <a:pt x="3309" y="6527"/>
                    <a:pt x="3354" y="6547"/>
                    <a:pt x="3409" y="6547"/>
                  </a:cubicBezTo>
                  <a:cubicBezTo>
                    <a:pt x="3464" y="6547"/>
                    <a:pt x="3509" y="6527"/>
                    <a:pt x="3544" y="6488"/>
                  </a:cubicBezTo>
                  <a:cubicBezTo>
                    <a:pt x="3579" y="6448"/>
                    <a:pt x="3597" y="6389"/>
                    <a:pt x="3597" y="6310"/>
                  </a:cubicBezTo>
                  <a:cubicBezTo>
                    <a:pt x="3597" y="6232"/>
                    <a:pt x="3580" y="6174"/>
                    <a:pt x="3546" y="6135"/>
                  </a:cubicBezTo>
                  <a:cubicBezTo>
                    <a:pt x="3511" y="6097"/>
                    <a:pt x="3466" y="6078"/>
                    <a:pt x="3409" y="6078"/>
                  </a:cubicBezTo>
                  <a:cubicBezTo>
                    <a:pt x="3352" y="6078"/>
                    <a:pt x="3307" y="6097"/>
                    <a:pt x="3272" y="6136"/>
                  </a:cubicBezTo>
                  <a:cubicBezTo>
                    <a:pt x="3237" y="6175"/>
                    <a:pt x="3220" y="6234"/>
                    <a:pt x="3220" y="6312"/>
                  </a:cubicBezTo>
                  <a:close/>
                  <a:moveTo>
                    <a:pt x="3871" y="5972"/>
                  </a:moveTo>
                  <a:lnTo>
                    <a:pt x="4349" y="5972"/>
                  </a:lnTo>
                  <a:lnTo>
                    <a:pt x="4349" y="6653"/>
                  </a:lnTo>
                  <a:lnTo>
                    <a:pt x="4211" y="6653"/>
                  </a:lnTo>
                  <a:lnTo>
                    <a:pt x="4211" y="6087"/>
                  </a:lnTo>
                  <a:lnTo>
                    <a:pt x="4006" y="6087"/>
                  </a:lnTo>
                  <a:lnTo>
                    <a:pt x="4006" y="6378"/>
                  </a:lnTo>
                  <a:cubicBezTo>
                    <a:pt x="4006" y="6461"/>
                    <a:pt x="4003" y="6519"/>
                    <a:pt x="3998" y="6552"/>
                  </a:cubicBezTo>
                  <a:cubicBezTo>
                    <a:pt x="3992" y="6585"/>
                    <a:pt x="3979" y="6611"/>
                    <a:pt x="3957" y="6630"/>
                  </a:cubicBezTo>
                  <a:cubicBezTo>
                    <a:pt x="3936" y="6648"/>
                    <a:pt x="3902" y="6657"/>
                    <a:pt x="3856" y="6657"/>
                  </a:cubicBezTo>
                  <a:cubicBezTo>
                    <a:pt x="3840" y="6657"/>
                    <a:pt x="3811" y="6656"/>
                    <a:pt x="3768" y="6653"/>
                  </a:cubicBezTo>
                  <a:lnTo>
                    <a:pt x="3768" y="6546"/>
                  </a:lnTo>
                  <a:lnTo>
                    <a:pt x="3799" y="6547"/>
                  </a:lnTo>
                  <a:cubicBezTo>
                    <a:pt x="3828" y="6547"/>
                    <a:pt x="3847" y="6543"/>
                    <a:pt x="3857" y="6535"/>
                  </a:cubicBezTo>
                  <a:cubicBezTo>
                    <a:pt x="3867" y="6527"/>
                    <a:pt x="3872" y="6508"/>
                    <a:pt x="3872" y="6478"/>
                  </a:cubicBezTo>
                  <a:lnTo>
                    <a:pt x="3871" y="6361"/>
                  </a:lnTo>
                  <a:lnTo>
                    <a:pt x="3871" y="5972"/>
                  </a:lnTo>
                  <a:close/>
                  <a:moveTo>
                    <a:pt x="4492" y="5972"/>
                  </a:moveTo>
                  <a:lnTo>
                    <a:pt x="4621" y="5972"/>
                  </a:lnTo>
                  <a:lnTo>
                    <a:pt x="4621" y="6425"/>
                  </a:lnTo>
                  <a:lnTo>
                    <a:pt x="4897" y="5972"/>
                  </a:lnTo>
                  <a:lnTo>
                    <a:pt x="5034" y="5972"/>
                  </a:lnTo>
                  <a:lnTo>
                    <a:pt x="5034" y="6653"/>
                  </a:lnTo>
                  <a:lnTo>
                    <a:pt x="4905" y="6653"/>
                  </a:lnTo>
                  <a:lnTo>
                    <a:pt x="4905" y="6208"/>
                  </a:lnTo>
                  <a:lnTo>
                    <a:pt x="4630" y="6653"/>
                  </a:lnTo>
                  <a:lnTo>
                    <a:pt x="4492" y="6653"/>
                  </a:lnTo>
                  <a:lnTo>
                    <a:pt x="4492" y="5972"/>
                  </a:lnTo>
                  <a:close/>
                  <a:moveTo>
                    <a:pt x="5328" y="6653"/>
                  </a:moveTo>
                  <a:lnTo>
                    <a:pt x="5328" y="6087"/>
                  </a:lnTo>
                  <a:lnTo>
                    <a:pt x="5126" y="6087"/>
                  </a:lnTo>
                  <a:lnTo>
                    <a:pt x="5126" y="5972"/>
                  </a:lnTo>
                  <a:lnTo>
                    <a:pt x="5667" y="5972"/>
                  </a:lnTo>
                  <a:lnTo>
                    <a:pt x="5667" y="6087"/>
                  </a:lnTo>
                  <a:lnTo>
                    <a:pt x="5465" y="6087"/>
                  </a:lnTo>
                  <a:lnTo>
                    <a:pt x="5465" y="6653"/>
                  </a:lnTo>
                  <a:lnTo>
                    <a:pt x="5328" y="6653"/>
                  </a:lnTo>
                  <a:close/>
                  <a:moveTo>
                    <a:pt x="5756" y="6653"/>
                  </a:moveTo>
                  <a:lnTo>
                    <a:pt x="5756" y="5972"/>
                  </a:lnTo>
                  <a:lnTo>
                    <a:pt x="6261" y="5972"/>
                  </a:lnTo>
                  <a:lnTo>
                    <a:pt x="6261" y="6087"/>
                  </a:lnTo>
                  <a:lnTo>
                    <a:pt x="5893" y="6087"/>
                  </a:lnTo>
                  <a:lnTo>
                    <a:pt x="5893" y="6238"/>
                  </a:lnTo>
                  <a:lnTo>
                    <a:pt x="6235" y="6238"/>
                  </a:lnTo>
                  <a:lnTo>
                    <a:pt x="6235" y="6353"/>
                  </a:lnTo>
                  <a:lnTo>
                    <a:pt x="5893" y="6353"/>
                  </a:lnTo>
                  <a:lnTo>
                    <a:pt x="5893" y="6538"/>
                  </a:lnTo>
                  <a:lnTo>
                    <a:pt x="6274" y="6538"/>
                  </a:lnTo>
                  <a:lnTo>
                    <a:pt x="6274" y="6653"/>
                  </a:lnTo>
                  <a:lnTo>
                    <a:pt x="5756" y="6653"/>
                  </a:lnTo>
                  <a:close/>
                  <a:moveTo>
                    <a:pt x="6321" y="6653"/>
                  </a:moveTo>
                  <a:lnTo>
                    <a:pt x="6554" y="6298"/>
                  </a:lnTo>
                  <a:lnTo>
                    <a:pt x="6343" y="5972"/>
                  </a:lnTo>
                  <a:lnTo>
                    <a:pt x="6504" y="5972"/>
                  </a:lnTo>
                  <a:lnTo>
                    <a:pt x="6641" y="6191"/>
                  </a:lnTo>
                  <a:lnTo>
                    <a:pt x="6774" y="5972"/>
                  </a:lnTo>
                  <a:lnTo>
                    <a:pt x="6934" y="5972"/>
                  </a:lnTo>
                  <a:lnTo>
                    <a:pt x="6722" y="6303"/>
                  </a:lnTo>
                  <a:lnTo>
                    <a:pt x="6955" y="6653"/>
                  </a:lnTo>
                  <a:lnTo>
                    <a:pt x="6789" y="6653"/>
                  </a:lnTo>
                  <a:lnTo>
                    <a:pt x="6638" y="6417"/>
                  </a:lnTo>
                  <a:lnTo>
                    <a:pt x="6486" y="6653"/>
                  </a:lnTo>
                  <a:lnTo>
                    <a:pt x="6321" y="6653"/>
                  </a:lnTo>
                  <a:close/>
                  <a:moveTo>
                    <a:pt x="7026" y="6653"/>
                  </a:moveTo>
                  <a:lnTo>
                    <a:pt x="7026" y="5972"/>
                  </a:lnTo>
                  <a:lnTo>
                    <a:pt x="7163" y="5972"/>
                  </a:lnTo>
                  <a:lnTo>
                    <a:pt x="7163" y="6240"/>
                  </a:lnTo>
                  <a:lnTo>
                    <a:pt x="7433" y="6240"/>
                  </a:lnTo>
                  <a:lnTo>
                    <a:pt x="7433" y="5972"/>
                  </a:lnTo>
                  <a:lnTo>
                    <a:pt x="7570" y="5972"/>
                  </a:lnTo>
                  <a:lnTo>
                    <a:pt x="7570" y="6653"/>
                  </a:lnTo>
                  <a:lnTo>
                    <a:pt x="7433" y="6653"/>
                  </a:lnTo>
                  <a:lnTo>
                    <a:pt x="7433" y="6355"/>
                  </a:lnTo>
                  <a:lnTo>
                    <a:pt x="7163" y="6355"/>
                  </a:lnTo>
                  <a:lnTo>
                    <a:pt x="7163" y="6653"/>
                  </a:lnTo>
                  <a:lnTo>
                    <a:pt x="7026" y="6653"/>
                  </a:lnTo>
                  <a:close/>
                  <a:moveTo>
                    <a:pt x="7714" y="5972"/>
                  </a:moveTo>
                  <a:lnTo>
                    <a:pt x="7843" y="5972"/>
                  </a:lnTo>
                  <a:lnTo>
                    <a:pt x="7843" y="6425"/>
                  </a:lnTo>
                  <a:lnTo>
                    <a:pt x="8119" y="5972"/>
                  </a:lnTo>
                  <a:lnTo>
                    <a:pt x="8256" y="5972"/>
                  </a:lnTo>
                  <a:lnTo>
                    <a:pt x="8256" y="6653"/>
                  </a:lnTo>
                  <a:lnTo>
                    <a:pt x="8127" y="6653"/>
                  </a:lnTo>
                  <a:lnTo>
                    <a:pt x="8127" y="6208"/>
                  </a:lnTo>
                  <a:lnTo>
                    <a:pt x="7852" y="6653"/>
                  </a:lnTo>
                  <a:lnTo>
                    <a:pt x="7714" y="6653"/>
                  </a:lnTo>
                  <a:lnTo>
                    <a:pt x="7714" y="5972"/>
                  </a:lnTo>
                  <a:close/>
                  <a:moveTo>
                    <a:pt x="8399" y="5972"/>
                  </a:moveTo>
                  <a:lnTo>
                    <a:pt x="8536" y="5972"/>
                  </a:lnTo>
                  <a:lnTo>
                    <a:pt x="8536" y="6262"/>
                  </a:lnTo>
                  <a:cubicBezTo>
                    <a:pt x="8567" y="6259"/>
                    <a:pt x="8588" y="6251"/>
                    <a:pt x="8599" y="6238"/>
                  </a:cubicBezTo>
                  <a:cubicBezTo>
                    <a:pt x="8609" y="6225"/>
                    <a:pt x="8626" y="6190"/>
                    <a:pt x="8649" y="6132"/>
                  </a:cubicBezTo>
                  <a:cubicBezTo>
                    <a:pt x="8677" y="6058"/>
                    <a:pt x="8706" y="6013"/>
                    <a:pt x="8735" y="5995"/>
                  </a:cubicBezTo>
                  <a:cubicBezTo>
                    <a:pt x="8763" y="5977"/>
                    <a:pt x="8809" y="5968"/>
                    <a:pt x="8873" y="5968"/>
                  </a:cubicBezTo>
                  <a:cubicBezTo>
                    <a:pt x="8876" y="5968"/>
                    <a:pt x="8883" y="5968"/>
                    <a:pt x="8893" y="5967"/>
                  </a:cubicBezTo>
                  <a:lnTo>
                    <a:pt x="8893" y="6069"/>
                  </a:lnTo>
                  <a:lnTo>
                    <a:pt x="8873" y="6068"/>
                  </a:lnTo>
                  <a:cubicBezTo>
                    <a:pt x="8845" y="6068"/>
                    <a:pt x="8825" y="6072"/>
                    <a:pt x="8812" y="6079"/>
                  </a:cubicBezTo>
                  <a:cubicBezTo>
                    <a:pt x="8799" y="6086"/>
                    <a:pt x="8788" y="6097"/>
                    <a:pt x="8780" y="6111"/>
                  </a:cubicBezTo>
                  <a:cubicBezTo>
                    <a:pt x="8772" y="6125"/>
                    <a:pt x="8760" y="6154"/>
                    <a:pt x="8744" y="6199"/>
                  </a:cubicBezTo>
                  <a:cubicBezTo>
                    <a:pt x="8736" y="6222"/>
                    <a:pt x="8727" y="6242"/>
                    <a:pt x="8717" y="6258"/>
                  </a:cubicBezTo>
                  <a:cubicBezTo>
                    <a:pt x="8707" y="6273"/>
                    <a:pt x="8690" y="6288"/>
                    <a:pt x="8665" y="6302"/>
                  </a:cubicBezTo>
                  <a:cubicBezTo>
                    <a:pt x="8696" y="6311"/>
                    <a:pt x="8721" y="6328"/>
                    <a:pt x="8741" y="6355"/>
                  </a:cubicBezTo>
                  <a:cubicBezTo>
                    <a:pt x="8761" y="6381"/>
                    <a:pt x="8783" y="6418"/>
                    <a:pt x="8807" y="6466"/>
                  </a:cubicBezTo>
                  <a:lnTo>
                    <a:pt x="8900" y="6653"/>
                  </a:lnTo>
                  <a:lnTo>
                    <a:pt x="8738" y="6653"/>
                  </a:lnTo>
                  <a:lnTo>
                    <a:pt x="8657" y="6477"/>
                  </a:lnTo>
                  <a:cubicBezTo>
                    <a:pt x="8655" y="6474"/>
                    <a:pt x="8653" y="6470"/>
                    <a:pt x="8649" y="6463"/>
                  </a:cubicBezTo>
                  <a:cubicBezTo>
                    <a:pt x="8647" y="6460"/>
                    <a:pt x="8641" y="6449"/>
                    <a:pt x="8632" y="6431"/>
                  </a:cubicBezTo>
                  <a:cubicBezTo>
                    <a:pt x="8614" y="6397"/>
                    <a:pt x="8599" y="6376"/>
                    <a:pt x="8588" y="6368"/>
                  </a:cubicBezTo>
                  <a:cubicBezTo>
                    <a:pt x="8577" y="6359"/>
                    <a:pt x="8560" y="6355"/>
                    <a:pt x="8536" y="6355"/>
                  </a:cubicBezTo>
                  <a:lnTo>
                    <a:pt x="8536" y="6653"/>
                  </a:lnTo>
                  <a:lnTo>
                    <a:pt x="8399" y="6653"/>
                  </a:lnTo>
                  <a:lnTo>
                    <a:pt x="8399" y="5972"/>
                  </a:lnTo>
                  <a:close/>
                  <a:moveTo>
                    <a:pt x="4381" y="2132"/>
                  </a:moveTo>
                  <a:lnTo>
                    <a:pt x="4890" y="2132"/>
                  </a:lnTo>
                  <a:lnTo>
                    <a:pt x="4890" y="2246"/>
                  </a:lnTo>
                  <a:lnTo>
                    <a:pt x="4519" y="2246"/>
                  </a:lnTo>
                  <a:lnTo>
                    <a:pt x="4519" y="2404"/>
                  </a:lnTo>
                  <a:lnTo>
                    <a:pt x="4703" y="2404"/>
                  </a:lnTo>
                  <a:cubicBezTo>
                    <a:pt x="4753" y="2404"/>
                    <a:pt x="4795" y="2410"/>
                    <a:pt x="4829" y="2423"/>
                  </a:cubicBezTo>
                  <a:cubicBezTo>
                    <a:pt x="4862" y="2435"/>
                    <a:pt x="4891" y="2458"/>
                    <a:pt x="4915" y="2491"/>
                  </a:cubicBezTo>
                  <a:cubicBezTo>
                    <a:pt x="4938" y="2525"/>
                    <a:pt x="4950" y="2564"/>
                    <a:pt x="4950" y="2609"/>
                  </a:cubicBezTo>
                  <a:cubicBezTo>
                    <a:pt x="4950" y="2655"/>
                    <a:pt x="4938" y="2695"/>
                    <a:pt x="4914" y="2727"/>
                  </a:cubicBezTo>
                  <a:cubicBezTo>
                    <a:pt x="4891" y="2760"/>
                    <a:pt x="4864" y="2783"/>
                    <a:pt x="4833" y="2795"/>
                  </a:cubicBezTo>
                  <a:cubicBezTo>
                    <a:pt x="4802" y="2807"/>
                    <a:pt x="4759" y="2813"/>
                    <a:pt x="4703" y="2813"/>
                  </a:cubicBezTo>
                  <a:lnTo>
                    <a:pt x="4381" y="2813"/>
                  </a:lnTo>
                  <a:lnTo>
                    <a:pt x="4381" y="2132"/>
                  </a:lnTo>
                  <a:close/>
                  <a:moveTo>
                    <a:pt x="4519" y="2699"/>
                  </a:moveTo>
                  <a:lnTo>
                    <a:pt x="4652" y="2699"/>
                  </a:lnTo>
                  <a:cubicBezTo>
                    <a:pt x="4695" y="2699"/>
                    <a:pt x="4725" y="2696"/>
                    <a:pt x="4742" y="2692"/>
                  </a:cubicBezTo>
                  <a:cubicBezTo>
                    <a:pt x="4760" y="2688"/>
                    <a:pt x="4775" y="2679"/>
                    <a:pt x="4788" y="2664"/>
                  </a:cubicBezTo>
                  <a:cubicBezTo>
                    <a:pt x="4801" y="2649"/>
                    <a:pt x="4807" y="2631"/>
                    <a:pt x="4807" y="2609"/>
                  </a:cubicBezTo>
                  <a:cubicBezTo>
                    <a:pt x="4807" y="2577"/>
                    <a:pt x="4796" y="2554"/>
                    <a:pt x="4773" y="2540"/>
                  </a:cubicBezTo>
                  <a:cubicBezTo>
                    <a:pt x="4751" y="2525"/>
                    <a:pt x="4713" y="2518"/>
                    <a:pt x="4658" y="2518"/>
                  </a:cubicBezTo>
                  <a:lnTo>
                    <a:pt x="4519" y="2518"/>
                  </a:lnTo>
                  <a:lnTo>
                    <a:pt x="4519" y="2699"/>
                  </a:lnTo>
                  <a:close/>
                  <a:moveTo>
                    <a:pt x="5063" y="2813"/>
                  </a:moveTo>
                  <a:lnTo>
                    <a:pt x="5063" y="2132"/>
                  </a:lnTo>
                  <a:lnTo>
                    <a:pt x="5200" y="2132"/>
                  </a:lnTo>
                  <a:lnTo>
                    <a:pt x="5200" y="2400"/>
                  </a:lnTo>
                  <a:lnTo>
                    <a:pt x="5470" y="2400"/>
                  </a:lnTo>
                  <a:lnTo>
                    <a:pt x="5470" y="2132"/>
                  </a:lnTo>
                  <a:lnTo>
                    <a:pt x="5607" y="2132"/>
                  </a:lnTo>
                  <a:lnTo>
                    <a:pt x="5607" y="2813"/>
                  </a:lnTo>
                  <a:lnTo>
                    <a:pt x="5470" y="2813"/>
                  </a:lnTo>
                  <a:lnTo>
                    <a:pt x="5470" y="2515"/>
                  </a:lnTo>
                  <a:lnTo>
                    <a:pt x="5200" y="2515"/>
                  </a:lnTo>
                  <a:lnTo>
                    <a:pt x="5200" y="2813"/>
                  </a:lnTo>
                  <a:lnTo>
                    <a:pt x="5063" y="2813"/>
                  </a:lnTo>
                  <a:close/>
                  <a:moveTo>
                    <a:pt x="5903" y="2813"/>
                  </a:moveTo>
                  <a:lnTo>
                    <a:pt x="5903" y="2247"/>
                  </a:lnTo>
                  <a:lnTo>
                    <a:pt x="5701" y="2247"/>
                  </a:lnTo>
                  <a:lnTo>
                    <a:pt x="5701" y="2132"/>
                  </a:lnTo>
                  <a:lnTo>
                    <a:pt x="6242" y="2132"/>
                  </a:lnTo>
                  <a:lnTo>
                    <a:pt x="6242" y="2247"/>
                  </a:lnTo>
                  <a:lnTo>
                    <a:pt x="6040" y="2247"/>
                  </a:lnTo>
                  <a:lnTo>
                    <a:pt x="6040" y="2813"/>
                  </a:lnTo>
                  <a:lnTo>
                    <a:pt x="5903" y="2813"/>
                  </a:lnTo>
                  <a:close/>
                  <a:moveTo>
                    <a:pt x="6262" y="2132"/>
                  </a:moveTo>
                  <a:lnTo>
                    <a:pt x="6415" y="2132"/>
                  </a:lnTo>
                  <a:lnTo>
                    <a:pt x="6574" y="2485"/>
                  </a:lnTo>
                  <a:lnTo>
                    <a:pt x="6710" y="2132"/>
                  </a:lnTo>
                  <a:lnTo>
                    <a:pt x="6853" y="2132"/>
                  </a:lnTo>
                  <a:lnTo>
                    <a:pt x="6624" y="2649"/>
                  </a:lnTo>
                  <a:cubicBezTo>
                    <a:pt x="6598" y="2705"/>
                    <a:pt x="6573" y="2748"/>
                    <a:pt x="6547" y="2777"/>
                  </a:cubicBezTo>
                  <a:cubicBezTo>
                    <a:pt x="6521" y="2806"/>
                    <a:pt x="6487" y="2821"/>
                    <a:pt x="6446" y="2821"/>
                  </a:cubicBezTo>
                  <a:cubicBezTo>
                    <a:pt x="6405" y="2821"/>
                    <a:pt x="6374" y="2819"/>
                    <a:pt x="6351" y="2813"/>
                  </a:cubicBezTo>
                  <a:lnTo>
                    <a:pt x="6351" y="2711"/>
                  </a:lnTo>
                  <a:cubicBezTo>
                    <a:pt x="6370" y="2712"/>
                    <a:pt x="6388" y="2713"/>
                    <a:pt x="6404" y="2713"/>
                  </a:cubicBezTo>
                  <a:cubicBezTo>
                    <a:pt x="6436" y="2713"/>
                    <a:pt x="6459" y="2707"/>
                    <a:pt x="6472" y="2695"/>
                  </a:cubicBezTo>
                  <a:cubicBezTo>
                    <a:pt x="6486" y="2684"/>
                    <a:pt x="6499" y="2659"/>
                    <a:pt x="6512" y="2620"/>
                  </a:cubicBezTo>
                  <a:lnTo>
                    <a:pt x="6262" y="2132"/>
                  </a:lnTo>
                  <a:close/>
                </a:path>
              </a:pathLst>
            </a:custGeom>
            <a:solidFill>
              <a:srgbClr val="2F9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" name="Freeform 14">
            <a:extLst>
              <a:ext uri="{FF2B5EF4-FFF2-40B4-BE49-F238E27FC236}">
                <a16:creationId xmlns:a16="http://schemas.microsoft.com/office/drawing/2014/main" id="{303EEB6E-2F8C-481B-8B5A-1E5C79088C90}"/>
              </a:ext>
            </a:extLst>
          </p:cNvPr>
          <p:cNvSpPr>
            <a:spLocks noEditPoints="1"/>
          </p:cNvSpPr>
          <p:nvPr/>
        </p:nvSpPr>
        <p:spPr bwMode="auto">
          <a:xfrm>
            <a:off x="4311855" y="1210028"/>
            <a:ext cx="7309368" cy="639194"/>
          </a:xfrm>
          <a:custGeom>
            <a:avLst/>
            <a:gdLst>
              <a:gd name="T0" fmla="*/ 7544 w 8588"/>
              <a:gd name="T1" fmla="*/ 167 h 751"/>
              <a:gd name="T2" fmla="*/ 7664 w 8588"/>
              <a:gd name="T3" fmla="*/ 287 h 751"/>
              <a:gd name="T4" fmla="*/ 7356 w 8588"/>
              <a:gd name="T5" fmla="*/ 477 h 751"/>
              <a:gd name="T6" fmla="*/ 6751 w 8588"/>
              <a:gd name="T7" fmla="*/ 328 h 751"/>
              <a:gd name="T8" fmla="*/ 6801 w 8588"/>
              <a:gd name="T9" fmla="*/ 242 h 751"/>
              <a:gd name="T10" fmla="*/ 6931 w 8588"/>
              <a:gd name="T11" fmla="*/ 400 h 751"/>
              <a:gd name="T12" fmla="*/ 7178 w 8588"/>
              <a:gd name="T13" fmla="*/ 399 h 751"/>
              <a:gd name="T14" fmla="*/ 7432 w 8588"/>
              <a:gd name="T15" fmla="*/ 379 h 751"/>
              <a:gd name="T16" fmla="*/ 7695 w 8588"/>
              <a:gd name="T17" fmla="*/ 456 h 751"/>
              <a:gd name="T18" fmla="*/ 7873 w 8588"/>
              <a:gd name="T19" fmla="*/ 293 h 751"/>
              <a:gd name="T20" fmla="*/ 7798 w 8588"/>
              <a:gd name="T21" fmla="*/ 457 h 751"/>
              <a:gd name="T22" fmla="*/ 8049 w 8588"/>
              <a:gd name="T23" fmla="*/ 35 h 751"/>
              <a:gd name="T24" fmla="*/ 7941 w 8588"/>
              <a:gd name="T25" fmla="*/ 682 h 751"/>
              <a:gd name="T26" fmla="*/ 8141 w 8588"/>
              <a:gd name="T27" fmla="*/ 248 h 751"/>
              <a:gd name="T28" fmla="*/ 8575 w 8588"/>
              <a:gd name="T29" fmla="*/ 66 h 751"/>
              <a:gd name="T30" fmla="*/ 8383 w 8588"/>
              <a:gd name="T31" fmla="*/ 442 h 751"/>
              <a:gd name="T32" fmla="*/ 5227 w 8588"/>
              <a:gd name="T33" fmla="*/ 426 h 751"/>
              <a:gd name="T34" fmla="*/ 5053 w 8588"/>
              <a:gd name="T35" fmla="*/ 385 h 751"/>
              <a:gd name="T36" fmla="*/ 4831 w 8588"/>
              <a:gd name="T37" fmla="*/ 388 h 751"/>
              <a:gd name="T38" fmla="*/ 4220 w 8588"/>
              <a:gd name="T39" fmla="*/ 387 h 751"/>
              <a:gd name="T40" fmla="*/ 4386 w 8588"/>
              <a:gd name="T41" fmla="*/ 453 h 751"/>
              <a:gd name="T42" fmla="*/ 4763 w 8588"/>
              <a:gd name="T43" fmla="*/ 414 h 751"/>
              <a:gd name="T44" fmla="*/ 4991 w 8588"/>
              <a:gd name="T45" fmla="*/ 286 h 751"/>
              <a:gd name="T46" fmla="*/ 5254 w 8588"/>
              <a:gd name="T47" fmla="*/ 229 h 751"/>
              <a:gd name="T48" fmla="*/ 5347 w 8588"/>
              <a:gd name="T49" fmla="*/ 431 h 751"/>
              <a:gd name="T50" fmla="*/ 5511 w 8588"/>
              <a:gd name="T51" fmla="*/ 677 h 751"/>
              <a:gd name="T52" fmla="*/ 5558 w 8588"/>
              <a:gd name="T53" fmla="*/ 338 h 751"/>
              <a:gd name="T54" fmla="*/ 5764 w 8588"/>
              <a:gd name="T55" fmla="*/ 484 h 751"/>
              <a:gd name="T56" fmla="*/ 5933 w 8588"/>
              <a:gd name="T57" fmla="*/ 147 h 751"/>
              <a:gd name="T58" fmla="*/ 6141 w 8588"/>
              <a:gd name="T59" fmla="*/ 448 h 751"/>
              <a:gd name="T60" fmla="*/ 6025 w 8588"/>
              <a:gd name="T61" fmla="*/ 334 h 751"/>
              <a:gd name="T62" fmla="*/ 6259 w 8588"/>
              <a:gd name="T63" fmla="*/ 258 h 751"/>
              <a:gd name="T64" fmla="*/ 6358 w 8588"/>
              <a:gd name="T65" fmla="*/ 420 h 751"/>
              <a:gd name="T66" fmla="*/ 6627 w 8588"/>
              <a:gd name="T67" fmla="*/ 417 h 751"/>
              <a:gd name="T68" fmla="*/ 6957 w 8588"/>
              <a:gd name="T69" fmla="*/ 286 h 751"/>
              <a:gd name="T70" fmla="*/ 2116 w 8588"/>
              <a:gd name="T71" fmla="*/ 492 h 751"/>
              <a:gd name="T72" fmla="*/ 1690 w 8588"/>
              <a:gd name="T73" fmla="*/ 499 h 751"/>
              <a:gd name="T74" fmla="*/ 1269 w 8588"/>
              <a:gd name="T75" fmla="*/ 450 h 751"/>
              <a:gd name="T76" fmla="*/ 1049 w 8588"/>
              <a:gd name="T77" fmla="*/ 273 h 751"/>
              <a:gd name="T78" fmla="*/ 1215 w 8588"/>
              <a:gd name="T79" fmla="*/ 403 h 751"/>
              <a:gd name="T80" fmla="*/ 1417 w 8588"/>
              <a:gd name="T81" fmla="*/ 453 h 751"/>
              <a:gd name="T82" fmla="*/ 1816 w 8588"/>
              <a:gd name="T83" fmla="*/ 406 h 751"/>
              <a:gd name="T84" fmla="*/ 2094 w 8588"/>
              <a:gd name="T85" fmla="*/ 232 h 751"/>
              <a:gd name="T86" fmla="*/ 2230 w 8588"/>
              <a:gd name="T87" fmla="*/ 440 h 751"/>
              <a:gd name="T88" fmla="*/ 2684 w 8588"/>
              <a:gd name="T89" fmla="*/ 236 h 751"/>
              <a:gd name="T90" fmla="*/ 2994 w 8588"/>
              <a:gd name="T91" fmla="*/ 331 h 751"/>
              <a:gd name="T92" fmla="*/ 3256 w 8588"/>
              <a:gd name="T93" fmla="*/ 204 h 751"/>
              <a:gd name="T94" fmla="*/ 3129 w 8588"/>
              <a:gd name="T95" fmla="*/ 386 h 751"/>
              <a:gd name="T96" fmla="*/ 2582 w 8588"/>
              <a:gd name="T97" fmla="*/ 425 h 751"/>
              <a:gd name="T98" fmla="*/ 2667 w 8588"/>
              <a:gd name="T99" fmla="*/ 286 h 751"/>
              <a:gd name="T100" fmla="*/ 3575 w 8588"/>
              <a:gd name="T101" fmla="*/ 487 h 751"/>
              <a:gd name="T102" fmla="*/ 3874 w 8588"/>
              <a:gd name="T103" fmla="*/ 199 h 751"/>
              <a:gd name="T104" fmla="*/ 3925 w 8588"/>
              <a:gd name="T105" fmla="*/ 439 h 751"/>
              <a:gd name="T106" fmla="*/ 4671 w 8588"/>
              <a:gd name="T107" fmla="*/ 341 h 751"/>
              <a:gd name="T108" fmla="*/ 513 w 8588"/>
              <a:gd name="T109" fmla="*/ 369 h 751"/>
              <a:gd name="T110" fmla="*/ 356 w 8588"/>
              <a:gd name="T111" fmla="*/ 503 h 751"/>
              <a:gd name="T112" fmla="*/ 6 w 8588"/>
              <a:gd name="T113" fmla="*/ 447 h 751"/>
              <a:gd name="T114" fmla="*/ 244 w 8588"/>
              <a:gd name="T115" fmla="*/ 128 h 751"/>
              <a:gd name="T116" fmla="*/ 503 w 8588"/>
              <a:gd name="T117" fmla="*/ 184 h 751"/>
              <a:gd name="T118" fmla="*/ 596 w 8588"/>
              <a:gd name="T119" fmla="*/ 333 h 751"/>
              <a:gd name="T120" fmla="*/ 766 w 8588"/>
              <a:gd name="T121" fmla="*/ 217 h 751"/>
              <a:gd name="T122" fmla="*/ 911 w 8588"/>
              <a:gd name="T123" fmla="*/ 313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588" h="751">
                <a:moveTo>
                  <a:pt x="1724" y="253"/>
                </a:moveTo>
                <a:cubicBezTo>
                  <a:pt x="1723" y="250"/>
                  <a:pt x="1721" y="247"/>
                  <a:pt x="1718" y="245"/>
                </a:cubicBezTo>
                <a:cubicBezTo>
                  <a:pt x="1715" y="242"/>
                  <a:pt x="1712" y="240"/>
                  <a:pt x="1708" y="238"/>
                </a:cubicBezTo>
                <a:cubicBezTo>
                  <a:pt x="1704" y="236"/>
                  <a:pt x="1700" y="235"/>
                  <a:pt x="1696" y="234"/>
                </a:cubicBezTo>
                <a:cubicBezTo>
                  <a:pt x="1693" y="233"/>
                  <a:pt x="1690" y="233"/>
                  <a:pt x="1688" y="233"/>
                </a:cubicBezTo>
                <a:cubicBezTo>
                  <a:pt x="1677" y="233"/>
                  <a:pt x="1667" y="234"/>
                  <a:pt x="1657" y="236"/>
                </a:cubicBezTo>
                <a:cubicBezTo>
                  <a:pt x="1647" y="239"/>
                  <a:pt x="1638" y="243"/>
                  <a:pt x="1629" y="249"/>
                </a:cubicBezTo>
                <a:cubicBezTo>
                  <a:pt x="1620" y="255"/>
                  <a:pt x="1611" y="262"/>
                  <a:pt x="1602" y="271"/>
                </a:cubicBezTo>
                <a:cubicBezTo>
                  <a:pt x="1593" y="281"/>
                  <a:pt x="1584" y="292"/>
                  <a:pt x="1574" y="306"/>
                </a:cubicBezTo>
                <a:cubicBezTo>
                  <a:pt x="1569" y="314"/>
                  <a:pt x="1565" y="323"/>
                  <a:pt x="1560" y="334"/>
                </a:cubicBezTo>
                <a:cubicBezTo>
                  <a:pt x="1556" y="344"/>
                  <a:pt x="1552" y="355"/>
                  <a:pt x="1548" y="366"/>
                </a:cubicBezTo>
                <a:cubicBezTo>
                  <a:pt x="1544" y="376"/>
                  <a:pt x="1542" y="387"/>
                  <a:pt x="1540" y="397"/>
                </a:cubicBezTo>
                <a:cubicBezTo>
                  <a:pt x="1538" y="407"/>
                  <a:pt x="1537" y="415"/>
                  <a:pt x="1537" y="421"/>
                </a:cubicBezTo>
                <a:cubicBezTo>
                  <a:pt x="1537" y="435"/>
                  <a:pt x="1540" y="444"/>
                  <a:pt x="1545" y="449"/>
                </a:cubicBezTo>
                <a:cubicBezTo>
                  <a:pt x="1550" y="454"/>
                  <a:pt x="1556" y="456"/>
                  <a:pt x="1562" y="456"/>
                </a:cubicBezTo>
                <a:cubicBezTo>
                  <a:pt x="1576" y="456"/>
                  <a:pt x="1592" y="449"/>
                  <a:pt x="1611" y="435"/>
                </a:cubicBezTo>
                <a:cubicBezTo>
                  <a:pt x="1629" y="421"/>
                  <a:pt x="1645" y="398"/>
                  <a:pt x="1660" y="366"/>
                </a:cubicBezTo>
                <a:cubicBezTo>
                  <a:pt x="1666" y="352"/>
                  <a:pt x="1671" y="340"/>
                  <a:pt x="1675" y="328"/>
                </a:cubicBezTo>
                <a:cubicBezTo>
                  <a:pt x="1679" y="317"/>
                  <a:pt x="1683" y="306"/>
                  <a:pt x="1687" y="296"/>
                </a:cubicBezTo>
                <a:cubicBezTo>
                  <a:pt x="1688" y="293"/>
                  <a:pt x="1690" y="289"/>
                  <a:pt x="1693" y="283"/>
                </a:cubicBezTo>
                <a:cubicBezTo>
                  <a:pt x="1696" y="278"/>
                  <a:pt x="1699" y="274"/>
                  <a:pt x="1702" y="269"/>
                </a:cubicBezTo>
                <a:cubicBezTo>
                  <a:pt x="1706" y="265"/>
                  <a:pt x="1710" y="261"/>
                  <a:pt x="1713" y="258"/>
                </a:cubicBezTo>
                <a:cubicBezTo>
                  <a:pt x="1717" y="255"/>
                  <a:pt x="1720" y="253"/>
                  <a:pt x="1724" y="253"/>
                </a:cubicBezTo>
                <a:close/>
                <a:moveTo>
                  <a:pt x="7829" y="113"/>
                </a:moveTo>
                <a:cubicBezTo>
                  <a:pt x="7819" y="119"/>
                  <a:pt x="7807" y="126"/>
                  <a:pt x="7791" y="132"/>
                </a:cubicBezTo>
                <a:cubicBezTo>
                  <a:pt x="7775" y="139"/>
                  <a:pt x="7757" y="145"/>
                  <a:pt x="7736" y="151"/>
                </a:cubicBezTo>
                <a:cubicBezTo>
                  <a:pt x="7714" y="157"/>
                  <a:pt x="7691" y="162"/>
                  <a:pt x="7665" y="166"/>
                </a:cubicBezTo>
                <a:cubicBezTo>
                  <a:pt x="7639" y="170"/>
                  <a:pt x="7611" y="172"/>
                  <a:pt x="7582" y="172"/>
                </a:cubicBezTo>
                <a:cubicBezTo>
                  <a:pt x="7568" y="172"/>
                  <a:pt x="7556" y="170"/>
                  <a:pt x="7544" y="167"/>
                </a:cubicBezTo>
                <a:cubicBezTo>
                  <a:pt x="7533" y="163"/>
                  <a:pt x="7525" y="160"/>
                  <a:pt x="7521" y="158"/>
                </a:cubicBezTo>
                <a:cubicBezTo>
                  <a:pt x="7528" y="147"/>
                  <a:pt x="7536" y="138"/>
                  <a:pt x="7545" y="131"/>
                </a:cubicBezTo>
                <a:cubicBezTo>
                  <a:pt x="7552" y="134"/>
                  <a:pt x="7564" y="137"/>
                  <a:pt x="7582" y="140"/>
                </a:cubicBezTo>
                <a:cubicBezTo>
                  <a:pt x="7599" y="142"/>
                  <a:pt x="7621" y="144"/>
                  <a:pt x="7646" y="144"/>
                </a:cubicBezTo>
                <a:cubicBezTo>
                  <a:pt x="7673" y="144"/>
                  <a:pt x="7697" y="142"/>
                  <a:pt x="7717" y="140"/>
                </a:cubicBezTo>
                <a:cubicBezTo>
                  <a:pt x="7737" y="137"/>
                  <a:pt x="7754" y="134"/>
                  <a:pt x="7768" y="130"/>
                </a:cubicBezTo>
                <a:cubicBezTo>
                  <a:pt x="7783" y="126"/>
                  <a:pt x="7794" y="122"/>
                  <a:pt x="7803" y="119"/>
                </a:cubicBezTo>
                <a:cubicBezTo>
                  <a:pt x="7813" y="115"/>
                  <a:pt x="7820" y="112"/>
                  <a:pt x="7825" y="111"/>
                </a:cubicBezTo>
                <a:lnTo>
                  <a:pt x="7829" y="113"/>
                </a:lnTo>
                <a:close/>
                <a:moveTo>
                  <a:pt x="7797" y="419"/>
                </a:moveTo>
                <a:lnTo>
                  <a:pt x="7779" y="431"/>
                </a:lnTo>
                <a:cubicBezTo>
                  <a:pt x="7771" y="437"/>
                  <a:pt x="7763" y="442"/>
                  <a:pt x="7754" y="448"/>
                </a:cubicBezTo>
                <a:cubicBezTo>
                  <a:pt x="7746" y="453"/>
                  <a:pt x="7739" y="458"/>
                  <a:pt x="7734" y="461"/>
                </a:cubicBezTo>
                <a:cubicBezTo>
                  <a:pt x="7712" y="475"/>
                  <a:pt x="7694" y="486"/>
                  <a:pt x="7679" y="493"/>
                </a:cubicBezTo>
                <a:cubicBezTo>
                  <a:pt x="7664" y="500"/>
                  <a:pt x="7653" y="504"/>
                  <a:pt x="7647" y="504"/>
                </a:cubicBezTo>
                <a:cubicBezTo>
                  <a:pt x="7642" y="504"/>
                  <a:pt x="7639" y="502"/>
                  <a:pt x="7638" y="498"/>
                </a:cubicBezTo>
                <a:cubicBezTo>
                  <a:pt x="7637" y="494"/>
                  <a:pt x="7636" y="490"/>
                  <a:pt x="7636" y="486"/>
                </a:cubicBezTo>
                <a:cubicBezTo>
                  <a:pt x="7636" y="484"/>
                  <a:pt x="7637" y="480"/>
                  <a:pt x="7639" y="473"/>
                </a:cubicBezTo>
                <a:cubicBezTo>
                  <a:pt x="7640" y="466"/>
                  <a:pt x="7643" y="459"/>
                  <a:pt x="7646" y="449"/>
                </a:cubicBezTo>
                <a:cubicBezTo>
                  <a:pt x="7649" y="440"/>
                  <a:pt x="7652" y="430"/>
                  <a:pt x="7655" y="419"/>
                </a:cubicBezTo>
                <a:cubicBezTo>
                  <a:pt x="7659" y="408"/>
                  <a:pt x="7662" y="396"/>
                  <a:pt x="7666" y="385"/>
                </a:cubicBezTo>
                <a:cubicBezTo>
                  <a:pt x="7670" y="373"/>
                  <a:pt x="7674" y="361"/>
                  <a:pt x="7677" y="350"/>
                </a:cubicBezTo>
                <a:cubicBezTo>
                  <a:pt x="7681" y="338"/>
                  <a:pt x="7684" y="327"/>
                  <a:pt x="7687" y="318"/>
                </a:cubicBezTo>
                <a:cubicBezTo>
                  <a:pt x="7689" y="308"/>
                  <a:pt x="7692" y="299"/>
                  <a:pt x="7694" y="292"/>
                </a:cubicBezTo>
                <a:cubicBezTo>
                  <a:pt x="7696" y="285"/>
                  <a:pt x="7697" y="279"/>
                  <a:pt x="7697" y="275"/>
                </a:cubicBezTo>
                <a:cubicBezTo>
                  <a:pt x="7697" y="272"/>
                  <a:pt x="7697" y="270"/>
                  <a:pt x="7698" y="269"/>
                </a:cubicBezTo>
                <a:cubicBezTo>
                  <a:pt x="7698" y="267"/>
                  <a:pt x="7697" y="266"/>
                  <a:pt x="7695" y="266"/>
                </a:cubicBezTo>
                <a:cubicBezTo>
                  <a:pt x="7692" y="266"/>
                  <a:pt x="7688" y="268"/>
                  <a:pt x="7681" y="273"/>
                </a:cubicBezTo>
                <a:cubicBezTo>
                  <a:pt x="7674" y="277"/>
                  <a:pt x="7669" y="282"/>
                  <a:pt x="7664" y="287"/>
                </a:cubicBezTo>
                <a:cubicBezTo>
                  <a:pt x="7656" y="294"/>
                  <a:pt x="7647" y="305"/>
                  <a:pt x="7635" y="317"/>
                </a:cubicBezTo>
                <a:cubicBezTo>
                  <a:pt x="7624" y="330"/>
                  <a:pt x="7610" y="347"/>
                  <a:pt x="7596" y="367"/>
                </a:cubicBezTo>
                <a:cubicBezTo>
                  <a:pt x="7591" y="373"/>
                  <a:pt x="7587" y="380"/>
                  <a:pt x="7581" y="389"/>
                </a:cubicBezTo>
                <a:cubicBezTo>
                  <a:pt x="7576" y="397"/>
                  <a:pt x="7571" y="406"/>
                  <a:pt x="7566" y="414"/>
                </a:cubicBezTo>
                <a:cubicBezTo>
                  <a:pt x="7562" y="422"/>
                  <a:pt x="7558" y="429"/>
                  <a:pt x="7554" y="435"/>
                </a:cubicBezTo>
                <a:cubicBezTo>
                  <a:pt x="7551" y="441"/>
                  <a:pt x="7549" y="445"/>
                  <a:pt x="7548" y="445"/>
                </a:cubicBezTo>
                <a:cubicBezTo>
                  <a:pt x="7546" y="448"/>
                  <a:pt x="7543" y="450"/>
                  <a:pt x="7539" y="454"/>
                </a:cubicBezTo>
                <a:cubicBezTo>
                  <a:pt x="7535" y="457"/>
                  <a:pt x="7530" y="460"/>
                  <a:pt x="7526" y="464"/>
                </a:cubicBezTo>
                <a:cubicBezTo>
                  <a:pt x="7521" y="467"/>
                  <a:pt x="7516" y="470"/>
                  <a:pt x="7512" y="473"/>
                </a:cubicBezTo>
                <a:cubicBezTo>
                  <a:pt x="7507" y="475"/>
                  <a:pt x="7503" y="477"/>
                  <a:pt x="7499" y="477"/>
                </a:cubicBezTo>
                <a:cubicBezTo>
                  <a:pt x="7497" y="477"/>
                  <a:pt x="7496" y="476"/>
                  <a:pt x="7496" y="474"/>
                </a:cubicBezTo>
                <a:cubicBezTo>
                  <a:pt x="7496" y="472"/>
                  <a:pt x="7497" y="470"/>
                  <a:pt x="7497" y="469"/>
                </a:cubicBezTo>
                <a:cubicBezTo>
                  <a:pt x="7498" y="467"/>
                  <a:pt x="7498" y="464"/>
                  <a:pt x="7499" y="461"/>
                </a:cubicBezTo>
                <a:cubicBezTo>
                  <a:pt x="7500" y="457"/>
                  <a:pt x="7501" y="453"/>
                  <a:pt x="7503" y="447"/>
                </a:cubicBezTo>
                <a:cubicBezTo>
                  <a:pt x="7505" y="442"/>
                  <a:pt x="7507" y="435"/>
                  <a:pt x="7510" y="426"/>
                </a:cubicBezTo>
                <a:lnTo>
                  <a:pt x="7550" y="312"/>
                </a:lnTo>
                <a:cubicBezTo>
                  <a:pt x="7558" y="290"/>
                  <a:pt x="7562" y="275"/>
                  <a:pt x="7563" y="267"/>
                </a:cubicBezTo>
                <a:cubicBezTo>
                  <a:pt x="7563" y="264"/>
                  <a:pt x="7562" y="262"/>
                  <a:pt x="7560" y="261"/>
                </a:cubicBezTo>
                <a:cubicBezTo>
                  <a:pt x="7553" y="261"/>
                  <a:pt x="7535" y="275"/>
                  <a:pt x="7508" y="304"/>
                </a:cubicBezTo>
                <a:cubicBezTo>
                  <a:pt x="7496" y="316"/>
                  <a:pt x="7484" y="330"/>
                  <a:pt x="7474" y="344"/>
                </a:cubicBezTo>
                <a:cubicBezTo>
                  <a:pt x="7463" y="359"/>
                  <a:pt x="7453" y="373"/>
                  <a:pt x="7444" y="388"/>
                </a:cubicBezTo>
                <a:cubicBezTo>
                  <a:pt x="7436" y="402"/>
                  <a:pt x="7428" y="416"/>
                  <a:pt x="7421" y="429"/>
                </a:cubicBezTo>
                <a:cubicBezTo>
                  <a:pt x="7414" y="442"/>
                  <a:pt x="7408" y="453"/>
                  <a:pt x="7404" y="463"/>
                </a:cubicBezTo>
                <a:cubicBezTo>
                  <a:pt x="7402" y="465"/>
                  <a:pt x="7400" y="467"/>
                  <a:pt x="7396" y="470"/>
                </a:cubicBezTo>
                <a:cubicBezTo>
                  <a:pt x="7393" y="473"/>
                  <a:pt x="7390" y="475"/>
                  <a:pt x="7386" y="478"/>
                </a:cubicBezTo>
                <a:cubicBezTo>
                  <a:pt x="7382" y="480"/>
                  <a:pt x="7378" y="482"/>
                  <a:pt x="7374" y="484"/>
                </a:cubicBezTo>
                <a:cubicBezTo>
                  <a:pt x="7370" y="486"/>
                  <a:pt x="7366" y="487"/>
                  <a:pt x="7362" y="487"/>
                </a:cubicBezTo>
                <a:cubicBezTo>
                  <a:pt x="7360" y="487"/>
                  <a:pt x="7358" y="486"/>
                  <a:pt x="7357" y="484"/>
                </a:cubicBezTo>
                <a:cubicBezTo>
                  <a:pt x="7356" y="482"/>
                  <a:pt x="7356" y="480"/>
                  <a:pt x="7356" y="477"/>
                </a:cubicBezTo>
                <a:cubicBezTo>
                  <a:pt x="7356" y="475"/>
                  <a:pt x="7356" y="473"/>
                  <a:pt x="7357" y="470"/>
                </a:cubicBezTo>
                <a:cubicBezTo>
                  <a:pt x="7358" y="466"/>
                  <a:pt x="7359" y="462"/>
                  <a:pt x="7360" y="458"/>
                </a:cubicBezTo>
                <a:cubicBezTo>
                  <a:pt x="7362" y="453"/>
                  <a:pt x="7363" y="449"/>
                  <a:pt x="7365" y="444"/>
                </a:cubicBezTo>
                <a:cubicBezTo>
                  <a:pt x="7367" y="439"/>
                  <a:pt x="7368" y="434"/>
                  <a:pt x="7370" y="430"/>
                </a:cubicBezTo>
                <a:lnTo>
                  <a:pt x="7373" y="423"/>
                </a:lnTo>
                <a:cubicBezTo>
                  <a:pt x="7370" y="425"/>
                  <a:pt x="7367" y="428"/>
                  <a:pt x="7363" y="431"/>
                </a:cubicBezTo>
                <a:cubicBezTo>
                  <a:pt x="7351" y="440"/>
                  <a:pt x="7335" y="449"/>
                  <a:pt x="7316" y="459"/>
                </a:cubicBezTo>
                <a:cubicBezTo>
                  <a:pt x="7298" y="470"/>
                  <a:pt x="7277" y="479"/>
                  <a:pt x="7254" y="487"/>
                </a:cubicBezTo>
                <a:cubicBezTo>
                  <a:pt x="7232" y="495"/>
                  <a:pt x="7210" y="499"/>
                  <a:pt x="7188" y="499"/>
                </a:cubicBezTo>
                <a:cubicBezTo>
                  <a:pt x="7168" y="499"/>
                  <a:pt x="7151" y="493"/>
                  <a:pt x="7139" y="482"/>
                </a:cubicBezTo>
                <a:cubicBezTo>
                  <a:pt x="7129" y="472"/>
                  <a:pt x="7123" y="456"/>
                  <a:pt x="7122" y="436"/>
                </a:cubicBezTo>
                <a:lnTo>
                  <a:pt x="7119" y="438"/>
                </a:lnTo>
                <a:cubicBezTo>
                  <a:pt x="7108" y="446"/>
                  <a:pt x="7093" y="454"/>
                  <a:pt x="7076" y="463"/>
                </a:cubicBezTo>
                <a:cubicBezTo>
                  <a:pt x="7058" y="473"/>
                  <a:pt x="7039" y="481"/>
                  <a:pt x="7017" y="488"/>
                </a:cubicBezTo>
                <a:cubicBezTo>
                  <a:pt x="6995" y="495"/>
                  <a:pt x="6974" y="499"/>
                  <a:pt x="6953" y="499"/>
                </a:cubicBezTo>
                <a:cubicBezTo>
                  <a:pt x="6926" y="499"/>
                  <a:pt x="6906" y="492"/>
                  <a:pt x="6893" y="480"/>
                </a:cubicBezTo>
                <a:cubicBezTo>
                  <a:pt x="6881" y="468"/>
                  <a:pt x="6874" y="451"/>
                  <a:pt x="6873" y="427"/>
                </a:cubicBezTo>
                <a:cubicBezTo>
                  <a:pt x="6868" y="431"/>
                  <a:pt x="6862" y="435"/>
                  <a:pt x="6854" y="439"/>
                </a:cubicBezTo>
                <a:cubicBezTo>
                  <a:pt x="6841" y="448"/>
                  <a:pt x="6825" y="458"/>
                  <a:pt x="6807" y="468"/>
                </a:cubicBezTo>
                <a:cubicBezTo>
                  <a:pt x="6781" y="482"/>
                  <a:pt x="6761" y="492"/>
                  <a:pt x="6746" y="497"/>
                </a:cubicBezTo>
                <a:cubicBezTo>
                  <a:pt x="6731" y="501"/>
                  <a:pt x="6720" y="503"/>
                  <a:pt x="6714" y="503"/>
                </a:cubicBezTo>
                <a:cubicBezTo>
                  <a:pt x="6707" y="503"/>
                  <a:pt x="6703" y="501"/>
                  <a:pt x="6702" y="497"/>
                </a:cubicBezTo>
                <a:cubicBezTo>
                  <a:pt x="6701" y="493"/>
                  <a:pt x="6701" y="489"/>
                  <a:pt x="6701" y="486"/>
                </a:cubicBezTo>
                <a:cubicBezTo>
                  <a:pt x="6701" y="483"/>
                  <a:pt x="6701" y="479"/>
                  <a:pt x="6702" y="474"/>
                </a:cubicBezTo>
                <a:cubicBezTo>
                  <a:pt x="6702" y="469"/>
                  <a:pt x="6704" y="463"/>
                  <a:pt x="6706" y="456"/>
                </a:cubicBezTo>
                <a:cubicBezTo>
                  <a:pt x="6707" y="448"/>
                  <a:pt x="6710" y="439"/>
                  <a:pt x="6714" y="428"/>
                </a:cubicBezTo>
                <a:cubicBezTo>
                  <a:pt x="6717" y="417"/>
                  <a:pt x="6721" y="404"/>
                  <a:pt x="6727" y="389"/>
                </a:cubicBezTo>
                <a:cubicBezTo>
                  <a:pt x="6730" y="381"/>
                  <a:pt x="6733" y="372"/>
                  <a:pt x="6738" y="361"/>
                </a:cubicBezTo>
                <a:cubicBezTo>
                  <a:pt x="6742" y="350"/>
                  <a:pt x="6746" y="339"/>
                  <a:pt x="6751" y="328"/>
                </a:cubicBezTo>
                <a:cubicBezTo>
                  <a:pt x="6755" y="317"/>
                  <a:pt x="6759" y="308"/>
                  <a:pt x="6763" y="299"/>
                </a:cubicBezTo>
                <a:cubicBezTo>
                  <a:pt x="6767" y="290"/>
                  <a:pt x="6770" y="283"/>
                  <a:pt x="6771" y="280"/>
                </a:cubicBezTo>
                <a:lnTo>
                  <a:pt x="6769" y="277"/>
                </a:lnTo>
                <a:cubicBezTo>
                  <a:pt x="6763" y="279"/>
                  <a:pt x="6755" y="282"/>
                  <a:pt x="6746" y="285"/>
                </a:cubicBezTo>
                <a:cubicBezTo>
                  <a:pt x="6737" y="288"/>
                  <a:pt x="6725" y="290"/>
                  <a:pt x="6712" y="290"/>
                </a:cubicBezTo>
                <a:cubicBezTo>
                  <a:pt x="6705" y="290"/>
                  <a:pt x="6697" y="288"/>
                  <a:pt x="6688" y="284"/>
                </a:cubicBezTo>
                <a:cubicBezTo>
                  <a:pt x="6679" y="281"/>
                  <a:pt x="6671" y="274"/>
                  <a:pt x="6666" y="263"/>
                </a:cubicBezTo>
                <a:lnTo>
                  <a:pt x="6661" y="266"/>
                </a:lnTo>
                <a:cubicBezTo>
                  <a:pt x="6658" y="268"/>
                  <a:pt x="6656" y="270"/>
                  <a:pt x="6654" y="271"/>
                </a:cubicBezTo>
                <a:cubicBezTo>
                  <a:pt x="6653" y="272"/>
                  <a:pt x="6651" y="273"/>
                  <a:pt x="6649" y="273"/>
                </a:cubicBezTo>
                <a:cubicBezTo>
                  <a:pt x="6646" y="273"/>
                  <a:pt x="6644" y="271"/>
                  <a:pt x="6644" y="267"/>
                </a:cubicBezTo>
                <a:cubicBezTo>
                  <a:pt x="6644" y="265"/>
                  <a:pt x="6645" y="263"/>
                  <a:pt x="6647" y="261"/>
                </a:cubicBezTo>
                <a:cubicBezTo>
                  <a:pt x="6649" y="258"/>
                  <a:pt x="6651" y="256"/>
                  <a:pt x="6654" y="254"/>
                </a:cubicBezTo>
                <a:lnTo>
                  <a:pt x="6662" y="247"/>
                </a:lnTo>
                <a:cubicBezTo>
                  <a:pt x="6661" y="242"/>
                  <a:pt x="6661" y="234"/>
                  <a:pt x="6661" y="225"/>
                </a:cubicBezTo>
                <a:cubicBezTo>
                  <a:pt x="6662" y="215"/>
                  <a:pt x="6664" y="206"/>
                  <a:pt x="6667" y="196"/>
                </a:cubicBezTo>
                <a:cubicBezTo>
                  <a:pt x="6669" y="187"/>
                  <a:pt x="6674" y="178"/>
                  <a:pt x="6680" y="171"/>
                </a:cubicBezTo>
                <a:cubicBezTo>
                  <a:pt x="6686" y="164"/>
                  <a:pt x="6695" y="161"/>
                  <a:pt x="6706" y="161"/>
                </a:cubicBezTo>
                <a:cubicBezTo>
                  <a:pt x="6711" y="161"/>
                  <a:pt x="6715" y="162"/>
                  <a:pt x="6720" y="165"/>
                </a:cubicBezTo>
                <a:cubicBezTo>
                  <a:pt x="6724" y="167"/>
                  <a:pt x="6726" y="172"/>
                  <a:pt x="6726" y="179"/>
                </a:cubicBezTo>
                <a:cubicBezTo>
                  <a:pt x="6726" y="188"/>
                  <a:pt x="6724" y="198"/>
                  <a:pt x="6720" y="209"/>
                </a:cubicBezTo>
                <a:cubicBezTo>
                  <a:pt x="6716" y="221"/>
                  <a:pt x="6711" y="229"/>
                  <a:pt x="6706" y="236"/>
                </a:cubicBezTo>
                <a:cubicBezTo>
                  <a:pt x="6706" y="241"/>
                  <a:pt x="6708" y="246"/>
                  <a:pt x="6710" y="249"/>
                </a:cubicBezTo>
                <a:cubicBezTo>
                  <a:pt x="6712" y="252"/>
                  <a:pt x="6715" y="254"/>
                  <a:pt x="6718" y="256"/>
                </a:cubicBezTo>
                <a:cubicBezTo>
                  <a:pt x="6721" y="258"/>
                  <a:pt x="6725" y="259"/>
                  <a:pt x="6728" y="259"/>
                </a:cubicBezTo>
                <a:cubicBezTo>
                  <a:pt x="6731" y="260"/>
                  <a:pt x="6734" y="260"/>
                  <a:pt x="6736" y="260"/>
                </a:cubicBezTo>
                <a:cubicBezTo>
                  <a:pt x="6742" y="260"/>
                  <a:pt x="6749" y="259"/>
                  <a:pt x="6756" y="258"/>
                </a:cubicBezTo>
                <a:cubicBezTo>
                  <a:pt x="6764" y="257"/>
                  <a:pt x="6773" y="254"/>
                  <a:pt x="6783" y="250"/>
                </a:cubicBezTo>
                <a:cubicBezTo>
                  <a:pt x="6789" y="247"/>
                  <a:pt x="6795" y="244"/>
                  <a:pt x="6801" y="242"/>
                </a:cubicBezTo>
                <a:cubicBezTo>
                  <a:pt x="6806" y="240"/>
                  <a:pt x="6811" y="238"/>
                  <a:pt x="6816" y="238"/>
                </a:cubicBezTo>
                <a:cubicBezTo>
                  <a:pt x="6821" y="238"/>
                  <a:pt x="6823" y="241"/>
                  <a:pt x="6823" y="245"/>
                </a:cubicBezTo>
                <a:cubicBezTo>
                  <a:pt x="6823" y="248"/>
                  <a:pt x="6823" y="252"/>
                  <a:pt x="6821" y="257"/>
                </a:cubicBezTo>
                <a:cubicBezTo>
                  <a:pt x="6820" y="261"/>
                  <a:pt x="6819" y="266"/>
                  <a:pt x="6817" y="271"/>
                </a:cubicBezTo>
                <a:cubicBezTo>
                  <a:pt x="6815" y="276"/>
                  <a:pt x="6814" y="281"/>
                  <a:pt x="6812" y="286"/>
                </a:cubicBezTo>
                <a:cubicBezTo>
                  <a:pt x="6810" y="291"/>
                  <a:pt x="6808" y="295"/>
                  <a:pt x="6807" y="298"/>
                </a:cubicBezTo>
                <a:cubicBezTo>
                  <a:pt x="6803" y="309"/>
                  <a:pt x="6798" y="322"/>
                  <a:pt x="6792" y="338"/>
                </a:cubicBezTo>
                <a:cubicBezTo>
                  <a:pt x="6786" y="354"/>
                  <a:pt x="6780" y="369"/>
                  <a:pt x="6775" y="385"/>
                </a:cubicBezTo>
                <a:cubicBezTo>
                  <a:pt x="6769" y="401"/>
                  <a:pt x="6765" y="414"/>
                  <a:pt x="6761" y="426"/>
                </a:cubicBezTo>
                <a:cubicBezTo>
                  <a:pt x="6757" y="438"/>
                  <a:pt x="6755" y="445"/>
                  <a:pt x="6755" y="448"/>
                </a:cubicBezTo>
                <a:cubicBezTo>
                  <a:pt x="6755" y="455"/>
                  <a:pt x="6757" y="459"/>
                  <a:pt x="6759" y="460"/>
                </a:cubicBezTo>
                <a:cubicBezTo>
                  <a:pt x="6762" y="461"/>
                  <a:pt x="6766" y="462"/>
                  <a:pt x="6772" y="462"/>
                </a:cubicBezTo>
                <a:cubicBezTo>
                  <a:pt x="6777" y="462"/>
                  <a:pt x="6784" y="460"/>
                  <a:pt x="6792" y="457"/>
                </a:cubicBezTo>
                <a:cubicBezTo>
                  <a:pt x="6800" y="454"/>
                  <a:pt x="6809" y="450"/>
                  <a:pt x="6819" y="445"/>
                </a:cubicBezTo>
                <a:cubicBezTo>
                  <a:pt x="6829" y="440"/>
                  <a:pt x="6839" y="435"/>
                  <a:pt x="6850" y="428"/>
                </a:cubicBezTo>
                <a:cubicBezTo>
                  <a:pt x="6858" y="423"/>
                  <a:pt x="6866" y="419"/>
                  <a:pt x="6873" y="414"/>
                </a:cubicBezTo>
                <a:cubicBezTo>
                  <a:pt x="6874" y="397"/>
                  <a:pt x="6879" y="377"/>
                  <a:pt x="6888" y="354"/>
                </a:cubicBezTo>
                <a:cubicBezTo>
                  <a:pt x="6898" y="328"/>
                  <a:pt x="6914" y="302"/>
                  <a:pt x="6936" y="276"/>
                </a:cubicBezTo>
                <a:cubicBezTo>
                  <a:pt x="6948" y="261"/>
                  <a:pt x="6961" y="247"/>
                  <a:pt x="6975" y="236"/>
                </a:cubicBezTo>
                <a:cubicBezTo>
                  <a:pt x="6988" y="225"/>
                  <a:pt x="7001" y="217"/>
                  <a:pt x="7013" y="210"/>
                </a:cubicBezTo>
                <a:cubicBezTo>
                  <a:pt x="7026" y="203"/>
                  <a:pt x="7037" y="198"/>
                  <a:pt x="7048" y="195"/>
                </a:cubicBezTo>
                <a:cubicBezTo>
                  <a:pt x="7059" y="192"/>
                  <a:pt x="7068" y="190"/>
                  <a:pt x="7075" y="190"/>
                </a:cubicBezTo>
                <a:cubicBezTo>
                  <a:pt x="7088" y="190"/>
                  <a:pt x="7096" y="192"/>
                  <a:pt x="7101" y="195"/>
                </a:cubicBezTo>
                <a:cubicBezTo>
                  <a:pt x="7106" y="198"/>
                  <a:pt x="7108" y="204"/>
                  <a:pt x="7108" y="212"/>
                </a:cubicBezTo>
                <a:cubicBezTo>
                  <a:pt x="7108" y="222"/>
                  <a:pt x="7101" y="235"/>
                  <a:pt x="7087" y="251"/>
                </a:cubicBezTo>
                <a:cubicBezTo>
                  <a:pt x="7072" y="268"/>
                  <a:pt x="7054" y="286"/>
                  <a:pt x="7032" y="308"/>
                </a:cubicBezTo>
                <a:cubicBezTo>
                  <a:pt x="7023" y="316"/>
                  <a:pt x="7012" y="326"/>
                  <a:pt x="7001" y="336"/>
                </a:cubicBezTo>
                <a:cubicBezTo>
                  <a:pt x="6989" y="347"/>
                  <a:pt x="6978" y="357"/>
                  <a:pt x="6968" y="367"/>
                </a:cubicBezTo>
                <a:cubicBezTo>
                  <a:pt x="6956" y="378"/>
                  <a:pt x="6944" y="389"/>
                  <a:pt x="6931" y="400"/>
                </a:cubicBezTo>
                <a:cubicBezTo>
                  <a:pt x="6930" y="427"/>
                  <a:pt x="6934" y="445"/>
                  <a:pt x="6945" y="455"/>
                </a:cubicBezTo>
                <a:cubicBezTo>
                  <a:pt x="6955" y="465"/>
                  <a:pt x="6970" y="470"/>
                  <a:pt x="6990" y="470"/>
                </a:cubicBezTo>
                <a:cubicBezTo>
                  <a:pt x="7006" y="470"/>
                  <a:pt x="7023" y="467"/>
                  <a:pt x="7040" y="461"/>
                </a:cubicBezTo>
                <a:cubicBezTo>
                  <a:pt x="7057" y="455"/>
                  <a:pt x="7072" y="448"/>
                  <a:pt x="7086" y="441"/>
                </a:cubicBezTo>
                <a:cubicBezTo>
                  <a:pt x="7098" y="434"/>
                  <a:pt x="7110" y="427"/>
                  <a:pt x="7121" y="419"/>
                </a:cubicBezTo>
                <a:cubicBezTo>
                  <a:pt x="7122" y="409"/>
                  <a:pt x="7124" y="399"/>
                  <a:pt x="7127" y="387"/>
                </a:cubicBezTo>
                <a:cubicBezTo>
                  <a:pt x="7130" y="374"/>
                  <a:pt x="7135" y="360"/>
                  <a:pt x="7142" y="346"/>
                </a:cubicBezTo>
                <a:cubicBezTo>
                  <a:pt x="7149" y="332"/>
                  <a:pt x="7157" y="318"/>
                  <a:pt x="7167" y="304"/>
                </a:cubicBezTo>
                <a:cubicBezTo>
                  <a:pt x="7177" y="290"/>
                  <a:pt x="7188" y="277"/>
                  <a:pt x="7201" y="264"/>
                </a:cubicBezTo>
                <a:cubicBezTo>
                  <a:pt x="7212" y="253"/>
                  <a:pt x="7223" y="243"/>
                  <a:pt x="7235" y="234"/>
                </a:cubicBezTo>
                <a:cubicBezTo>
                  <a:pt x="7248" y="226"/>
                  <a:pt x="7260" y="218"/>
                  <a:pt x="7271" y="212"/>
                </a:cubicBezTo>
                <a:cubicBezTo>
                  <a:pt x="7283" y="206"/>
                  <a:pt x="7294" y="201"/>
                  <a:pt x="7303" y="198"/>
                </a:cubicBezTo>
                <a:cubicBezTo>
                  <a:pt x="7313" y="195"/>
                  <a:pt x="7321" y="194"/>
                  <a:pt x="7328" y="194"/>
                </a:cubicBezTo>
                <a:cubicBezTo>
                  <a:pt x="7335" y="194"/>
                  <a:pt x="7341" y="195"/>
                  <a:pt x="7347" y="197"/>
                </a:cubicBezTo>
                <a:cubicBezTo>
                  <a:pt x="7353" y="200"/>
                  <a:pt x="7356" y="207"/>
                  <a:pt x="7356" y="218"/>
                </a:cubicBezTo>
                <a:cubicBezTo>
                  <a:pt x="7356" y="224"/>
                  <a:pt x="7355" y="232"/>
                  <a:pt x="7352" y="242"/>
                </a:cubicBezTo>
                <a:cubicBezTo>
                  <a:pt x="7349" y="252"/>
                  <a:pt x="7343" y="261"/>
                  <a:pt x="7335" y="268"/>
                </a:cubicBezTo>
                <a:cubicBezTo>
                  <a:pt x="7327" y="274"/>
                  <a:pt x="7321" y="278"/>
                  <a:pt x="7315" y="280"/>
                </a:cubicBezTo>
                <a:cubicBezTo>
                  <a:pt x="7308" y="282"/>
                  <a:pt x="7304" y="283"/>
                  <a:pt x="7301" y="283"/>
                </a:cubicBezTo>
                <a:cubicBezTo>
                  <a:pt x="7299" y="283"/>
                  <a:pt x="7297" y="282"/>
                  <a:pt x="7296" y="279"/>
                </a:cubicBezTo>
                <a:lnTo>
                  <a:pt x="7302" y="265"/>
                </a:lnTo>
                <a:cubicBezTo>
                  <a:pt x="7306" y="257"/>
                  <a:pt x="7307" y="252"/>
                  <a:pt x="7308" y="248"/>
                </a:cubicBezTo>
                <a:cubicBezTo>
                  <a:pt x="7308" y="245"/>
                  <a:pt x="7309" y="242"/>
                  <a:pt x="7309" y="240"/>
                </a:cubicBezTo>
                <a:cubicBezTo>
                  <a:pt x="7309" y="235"/>
                  <a:pt x="7308" y="232"/>
                  <a:pt x="7306" y="229"/>
                </a:cubicBezTo>
                <a:cubicBezTo>
                  <a:pt x="7304" y="227"/>
                  <a:pt x="7300" y="226"/>
                  <a:pt x="7295" y="226"/>
                </a:cubicBezTo>
                <a:cubicBezTo>
                  <a:pt x="7282" y="226"/>
                  <a:pt x="7268" y="232"/>
                  <a:pt x="7254" y="242"/>
                </a:cubicBezTo>
                <a:cubicBezTo>
                  <a:pt x="7240" y="252"/>
                  <a:pt x="7228" y="266"/>
                  <a:pt x="7217" y="282"/>
                </a:cubicBezTo>
                <a:cubicBezTo>
                  <a:pt x="7206" y="299"/>
                  <a:pt x="7196" y="317"/>
                  <a:pt x="7189" y="338"/>
                </a:cubicBezTo>
                <a:cubicBezTo>
                  <a:pt x="7182" y="358"/>
                  <a:pt x="7178" y="379"/>
                  <a:pt x="7178" y="399"/>
                </a:cubicBezTo>
                <a:cubicBezTo>
                  <a:pt x="7178" y="406"/>
                  <a:pt x="7179" y="414"/>
                  <a:pt x="7180" y="422"/>
                </a:cubicBezTo>
                <a:cubicBezTo>
                  <a:pt x="7180" y="430"/>
                  <a:pt x="7182" y="438"/>
                  <a:pt x="7186" y="445"/>
                </a:cubicBezTo>
                <a:cubicBezTo>
                  <a:pt x="7189" y="452"/>
                  <a:pt x="7193" y="457"/>
                  <a:pt x="7200" y="462"/>
                </a:cubicBezTo>
                <a:cubicBezTo>
                  <a:pt x="7206" y="466"/>
                  <a:pt x="7214" y="468"/>
                  <a:pt x="7225" y="468"/>
                </a:cubicBezTo>
                <a:cubicBezTo>
                  <a:pt x="7237" y="468"/>
                  <a:pt x="7249" y="467"/>
                  <a:pt x="7262" y="463"/>
                </a:cubicBezTo>
                <a:cubicBezTo>
                  <a:pt x="7275" y="460"/>
                  <a:pt x="7285" y="456"/>
                  <a:pt x="7293" y="453"/>
                </a:cubicBezTo>
                <a:cubicBezTo>
                  <a:pt x="7304" y="448"/>
                  <a:pt x="7315" y="443"/>
                  <a:pt x="7325" y="437"/>
                </a:cubicBezTo>
                <a:cubicBezTo>
                  <a:pt x="7335" y="432"/>
                  <a:pt x="7343" y="427"/>
                  <a:pt x="7350" y="422"/>
                </a:cubicBezTo>
                <a:cubicBezTo>
                  <a:pt x="7357" y="418"/>
                  <a:pt x="7362" y="414"/>
                  <a:pt x="7366" y="411"/>
                </a:cubicBezTo>
                <a:cubicBezTo>
                  <a:pt x="7370" y="408"/>
                  <a:pt x="7372" y="407"/>
                  <a:pt x="7373" y="407"/>
                </a:cubicBezTo>
                <a:cubicBezTo>
                  <a:pt x="7375" y="407"/>
                  <a:pt x="7377" y="407"/>
                  <a:pt x="7379" y="407"/>
                </a:cubicBezTo>
                <a:lnTo>
                  <a:pt x="7382" y="399"/>
                </a:lnTo>
                <a:cubicBezTo>
                  <a:pt x="7385" y="390"/>
                  <a:pt x="7388" y="381"/>
                  <a:pt x="7390" y="373"/>
                </a:cubicBezTo>
                <a:cubicBezTo>
                  <a:pt x="7393" y="364"/>
                  <a:pt x="7395" y="356"/>
                  <a:pt x="7398" y="349"/>
                </a:cubicBezTo>
                <a:cubicBezTo>
                  <a:pt x="7400" y="341"/>
                  <a:pt x="7402" y="333"/>
                  <a:pt x="7405" y="324"/>
                </a:cubicBezTo>
                <a:cubicBezTo>
                  <a:pt x="7406" y="319"/>
                  <a:pt x="7408" y="314"/>
                  <a:pt x="7410" y="306"/>
                </a:cubicBezTo>
                <a:cubicBezTo>
                  <a:pt x="7412" y="299"/>
                  <a:pt x="7414" y="292"/>
                  <a:pt x="7416" y="284"/>
                </a:cubicBezTo>
                <a:cubicBezTo>
                  <a:pt x="7418" y="277"/>
                  <a:pt x="7421" y="270"/>
                  <a:pt x="7423" y="263"/>
                </a:cubicBezTo>
                <a:cubicBezTo>
                  <a:pt x="7425" y="257"/>
                  <a:pt x="7427" y="252"/>
                  <a:pt x="7429" y="248"/>
                </a:cubicBezTo>
                <a:cubicBezTo>
                  <a:pt x="7431" y="242"/>
                  <a:pt x="7435" y="236"/>
                  <a:pt x="7440" y="231"/>
                </a:cubicBezTo>
                <a:cubicBezTo>
                  <a:pt x="7445" y="226"/>
                  <a:pt x="7450" y="222"/>
                  <a:pt x="7455" y="218"/>
                </a:cubicBezTo>
                <a:cubicBezTo>
                  <a:pt x="7461" y="215"/>
                  <a:pt x="7466" y="212"/>
                  <a:pt x="7471" y="210"/>
                </a:cubicBezTo>
                <a:cubicBezTo>
                  <a:pt x="7476" y="209"/>
                  <a:pt x="7480" y="208"/>
                  <a:pt x="7483" y="208"/>
                </a:cubicBezTo>
                <a:cubicBezTo>
                  <a:pt x="7486" y="208"/>
                  <a:pt x="7488" y="210"/>
                  <a:pt x="7488" y="215"/>
                </a:cubicBezTo>
                <a:cubicBezTo>
                  <a:pt x="7487" y="218"/>
                  <a:pt x="7486" y="225"/>
                  <a:pt x="7483" y="234"/>
                </a:cubicBezTo>
                <a:cubicBezTo>
                  <a:pt x="7480" y="243"/>
                  <a:pt x="7477" y="252"/>
                  <a:pt x="7474" y="261"/>
                </a:cubicBezTo>
                <a:cubicBezTo>
                  <a:pt x="7470" y="273"/>
                  <a:pt x="7466" y="286"/>
                  <a:pt x="7462" y="299"/>
                </a:cubicBezTo>
                <a:cubicBezTo>
                  <a:pt x="7457" y="313"/>
                  <a:pt x="7452" y="326"/>
                  <a:pt x="7448" y="337"/>
                </a:cubicBezTo>
                <a:cubicBezTo>
                  <a:pt x="7443" y="351"/>
                  <a:pt x="7437" y="365"/>
                  <a:pt x="7432" y="379"/>
                </a:cubicBezTo>
                <a:lnTo>
                  <a:pt x="7434" y="381"/>
                </a:lnTo>
                <a:cubicBezTo>
                  <a:pt x="7438" y="373"/>
                  <a:pt x="7444" y="365"/>
                  <a:pt x="7450" y="356"/>
                </a:cubicBezTo>
                <a:cubicBezTo>
                  <a:pt x="7457" y="347"/>
                  <a:pt x="7464" y="338"/>
                  <a:pt x="7471" y="328"/>
                </a:cubicBezTo>
                <a:cubicBezTo>
                  <a:pt x="7479" y="319"/>
                  <a:pt x="7486" y="309"/>
                  <a:pt x="7494" y="301"/>
                </a:cubicBezTo>
                <a:cubicBezTo>
                  <a:pt x="7502" y="292"/>
                  <a:pt x="7510" y="284"/>
                  <a:pt x="7517" y="277"/>
                </a:cubicBezTo>
                <a:cubicBezTo>
                  <a:pt x="7538" y="257"/>
                  <a:pt x="7557" y="240"/>
                  <a:pt x="7573" y="228"/>
                </a:cubicBezTo>
                <a:cubicBezTo>
                  <a:pt x="7589" y="215"/>
                  <a:pt x="7602" y="209"/>
                  <a:pt x="7612" y="209"/>
                </a:cubicBezTo>
                <a:cubicBezTo>
                  <a:pt x="7615" y="209"/>
                  <a:pt x="7617" y="210"/>
                  <a:pt x="7619" y="212"/>
                </a:cubicBezTo>
                <a:cubicBezTo>
                  <a:pt x="7621" y="213"/>
                  <a:pt x="7622" y="217"/>
                  <a:pt x="7622" y="221"/>
                </a:cubicBezTo>
                <a:cubicBezTo>
                  <a:pt x="7622" y="226"/>
                  <a:pt x="7620" y="234"/>
                  <a:pt x="7617" y="247"/>
                </a:cubicBezTo>
                <a:cubicBezTo>
                  <a:pt x="7613" y="259"/>
                  <a:pt x="7609" y="272"/>
                  <a:pt x="7604" y="286"/>
                </a:cubicBezTo>
                <a:cubicBezTo>
                  <a:pt x="7600" y="300"/>
                  <a:pt x="7595" y="314"/>
                  <a:pt x="7590" y="327"/>
                </a:cubicBezTo>
                <a:cubicBezTo>
                  <a:pt x="7586" y="340"/>
                  <a:pt x="7582" y="351"/>
                  <a:pt x="7580" y="358"/>
                </a:cubicBezTo>
                <a:lnTo>
                  <a:pt x="7582" y="358"/>
                </a:lnTo>
                <a:cubicBezTo>
                  <a:pt x="7604" y="331"/>
                  <a:pt x="7625" y="308"/>
                  <a:pt x="7643" y="289"/>
                </a:cubicBezTo>
                <a:cubicBezTo>
                  <a:pt x="7662" y="271"/>
                  <a:pt x="7678" y="256"/>
                  <a:pt x="7692" y="246"/>
                </a:cubicBezTo>
                <a:cubicBezTo>
                  <a:pt x="7706" y="235"/>
                  <a:pt x="7718" y="227"/>
                  <a:pt x="7727" y="223"/>
                </a:cubicBezTo>
                <a:cubicBezTo>
                  <a:pt x="7737" y="218"/>
                  <a:pt x="7744" y="216"/>
                  <a:pt x="7749" y="216"/>
                </a:cubicBezTo>
                <a:cubicBezTo>
                  <a:pt x="7752" y="216"/>
                  <a:pt x="7754" y="217"/>
                  <a:pt x="7755" y="219"/>
                </a:cubicBezTo>
                <a:cubicBezTo>
                  <a:pt x="7756" y="221"/>
                  <a:pt x="7757" y="224"/>
                  <a:pt x="7757" y="228"/>
                </a:cubicBezTo>
                <a:cubicBezTo>
                  <a:pt x="7757" y="231"/>
                  <a:pt x="7756" y="237"/>
                  <a:pt x="7754" y="245"/>
                </a:cubicBezTo>
                <a:cubicBezTo>
                  <a:pt x="7752" y="253"/>
                  <a:pt x="7750" y="262"/>
                  <a:pt x="7746" y="273"/>
                </a:cubicBezTo>
                <a:cubicBezTo>
                  <a:pt x="7743" y="284"/>
                  <a:pt x="7740" y="296"/>
                  <a:pt x="7736" y="309"/>
                </a:cubicBezTo>
                <a:cubicBezTo>
                  <a:pt x="7732" y="323"/>
                  <a:pt x="7727" y="336"/>
                  <a:pt x="7723" y="350"/>
                </a:cubicBezTo>
                <a:cubicBezTo>
                  <a:pt x="7722" y="355"/>
                  <a:pt x="7720" y="363"/>
                  <a:pt x="7716" y="372"/>
                </a:cubicBezTo>
                <a:cubicBezTo>
                  <a:pt x="7713" y="382"/>
                  <a:pt x="7710" y="392"/>
                  <a:pt x="7706" y="403"/>
                </a:cubicBezTo>
                <a:cubicBezTo>
                  <a:pt x="7703" y="413"/>
                  <a:pt x="7700" y="423"/>
                  <a:pt x="7698" y="431"/>
                </a:cubicBezTo>
                <a:cubicBezTo>
                  <a:pt x="7695" y="440"/>
                  <a:pt x="7694" y="446"/>
                  <a:pt x="7694" y="449"/>
                </a:cubicBezTo>
                <a:cubicBezTo>
                  <a:pt x="7694" y="452"/>
                  <a:pt x="7694" y="454"/>
                  <a:pt x="7695" y="456"/>
                </a:cubicBezTo>
                <a:cubicBezTo>
                  <a:pt x="7695" y="457"/>
                  <a:pt x="7697" y="458"/>
                  <a:pt x="7700" y="458"/>
                </a:cubicBezTo>
                <a:cubicBezTo>
                  <a:pt x="7704" y="458"/>
                  <a:pt x="7711" y="456"/>
                  <a:pt x="7718" y="453"/>
                </a:cubicBezTo>
                <a:cubicBezTo>
                  <a:pt x="7726" y="450"/>
                  <a:pt x="7735" y="445"/>
                  <a:pt x="7744" y="440"/>
                </a:cubicBezTo>
                <a:cubicBezTo>
                  <a:pt x="7753" y="435"/>
                  <a:pt x="7763" y="429"/>
                  <a:pt x="7773" y="423"/>
                </a:cubicBezTo>
                <a:cubicBezTo>
                  <a:pt x="7782" y="417"/>
                  <a:pt x="7791" y="412"/>
                  <a:pt x="7799" y="406"/>
                </a:cubicBezTo>
                <a:lnTo>
                  <a:pt x="7799" y="406"/>
                </a:lnTo>
                <a:cubicBezTo>
                  <a:pt x="7801" y="396"/>
                  <a:pt x="7803" y="385"/>
                  <a:pt x="7806" y="374"/>
                </a:cubicBezTo>
                <a:cubicBezTo>
                  <a:pt x="7809" y="362"/>
                  <a:pt x="7813" y="350"/>
                  <a:pt x="7817" y="338"/>
                </a:cubicBezTo>
                <a:cubicBezTo>
                  <a:pt x="7820" y="326"/>
                  <a:pt x="7824" y="314"/>
                  <a:pt x="7828" y="303"/>
                </a:cubicBezTo>
                <a:cubicBezTo>
                  <a:pt x="7822" y="305"/>
                  <a:pt x="7820" y="304"/>
                  <a:pt x="7820" y="299"/>
                </a:cubicBezTo>
                <a:cubicBezTo>
                  <a:pt x="7820" y="296"/>
                  <a:pt x="7822" y="293"/>
                  <a:pt x="7827" y="290"/>
                </a:cubicBezTo>
                <a:cubicBezTo>
                  <a:pt x="7828" y="288"/>
                  <a:pt x="7831" y="287"/>
                  <a:pt x="7834" y="285"/>
                </a:cubicBezTo>
                <a:cubicBezTo>
                  <a:pt x="7839" y="272"/>
                  <a:pt x="7845" y="258"/>
                  <a:pt x="7851" y="243"/>
                </a:cubicBezTo>
                <a:cubicBezTo>
                  <a:pt x="7858" y="228"/>
                  <a:pt x="7865" y="213"/>
                  <a:pt x="7872" y="198"/>
                </a:cubicBezTo>
                <a:cubicBezTo>
                  <a:pt x="7879" y="184"/>
                  <a:pt x="7886" y="171"/>
                  <a:pt x="7892" y="158"/>
                </a:cubicBezTo>
                <a:cubicBezTo>
                  <a:pt x="7899" y="146"/>
                  <a:pt x="7905" y="135"/>
                  <a:pt x="7911" y="127"/>
                </a:cubicBezTo>
                <a:cubicBezTo>
                  <a:pt x="7941" y="82"/>
                  <a:pt x="7970" y="49"/>
                  <a:pt x="7996" y="30"/>
                </a:cubicBezTo>
                <a:cubicBezTo>
                  <a:pt x="8022" y="10"/>
                  <a:pt x="8045" y="0"/>
                  <a:pt x="8064" y="0"/>
                </a:cubicBezTo>
                <a:cubicBezTo>
                  <a:pt x="8072" y="0"/>
                  <a:pt x="8078" y="1"/>
                  <a:pt x="8083" y="3"/>
                </a:cubicBezTo>
                <a:cubicBezTo>
                  <a:pt x="8087" y="6"/>
                  <a:pt x="8091" y="8"/>
                  <a:pt x="8092" y="12"/>
                </a:cubicBezTo>
                <a:cubicBezTo>
                  <a:pt x="8094" y="15"/>
                  <a:pt x="8095" y="19"/>
                  <a:pt x="8096" y="22"/>
                </a:cubicBezTo>
                <a:cubicBezTo>
                  <a:pt x="8096" y="26"/>
                  <a:pt x="8096" y="30"/>
                  <a:pt x="8096" y="33"/>
                </a:cubicBezTo>
                <a:cubicBezTo>
                  <a:pt x="8096" y="40"/>
                  <a:pt x="8094" y="48"/>
                  <a:pt x="8089" y="59"/>
                </a:cubicBezTo>
                <a:cubicBezTo>
                  <a:pt x="8084" y="69"/>
                  <a:pt x="8077" y="82"/>
                  <a:pt x="8066" y="96"/>
                </a:cubicBezTo>
                <a:cubicBezTo>
                  <a:pt x="8056" y="111"/>
                  <a:pt x="8042" y="127"/>
                  <a:pt x="8025" y="145"/>
                </a:cubicBezTo>
                <a:cubicBezTo>
                  <a:pt x="8008" y="163"/>
                  <a:pt x="7987" y="182"/>
                  <a:pt x="7962" y="203"/>
                </a:cubicBezTo>
                <a:cubicBezTo>
                  <a:pt x="7949" y="214"/>
                  <a:pt x="7936" y="226"/>
                  <a:pt x="7922" y="238"/>
                </a:cubicBezTo>
                <a:cubicBezTo>
                  <a:pt x="7907" y="250"/>
                  <a:pt x="7894" y="261"/>
                  <a:pt x="7882" y="271"/>
                </a:cubicBezTo>
                <a:cubicBezTo>
                  <a:pt x="7879" y="278"/>
                  <a:pt x="7876" y="286"/>
                  <a:pt x="7873" y="293"/>
                </a:cubicBezTo>
                <a:cubicBezTo>
                  <a:pt x="7871" y="299"/>
                  <a:pt x="7869" y="305"/>
                  <a:pt x="7866" y="312"/>
                </a:cubicBezTo>
                <a:cubicBezTo>
                  <a:pt x="7864" y="318"/>
                  <a:pt x="7862" y="323"/>
                  <a:pt x="7860" y="327"/>
                </a:cubicBezTo>
                <a:lnTo>
                  <a:pt x="7862" y="327"/>
                </a:lnTo>
                <a:cubicBezTo>
                  <a:pt x="7870" y="315"/>
                  <a:pt x="7879" y="305"/>
                  <a:pt x="7890" y="296"/>
                </a:cubicBezTo>
                <a:cubicBezTo>
                  <a:pt x="7900" y="287"/>
                  <a:pt x="7911" y="280"/>
                  <a:pt x="7921" y="274"/>
                </a:cubicBezTo>
                <a:cubicBezTo>
                  <a:pt x="7931" y="269"/>
                  <a:pt x="7941" y="264"/>
                  <a:pt x="7951" y="262"/>
                </a:cubicBezTo>
                <a:cubicBezTo>
                  <a:pt x="7960" y="259"/>
                  <a:pt x="7968" y="257"/>
                  <a:pt x="7975" y="257"/>
                </a:cubicBezTo>
                <a:cubicBezTo>
                  <a:pt x="7995" y="257"/>
                  <a:pt x="8009" y="263"/>
                  <a:pt x="8017" y="274"/>
                </a:cubicBezTo>
                <a:cubicBezTo>
                  <a:pt x="8024" y="285"/>
                  <a:pt x="8027" y="299"/>
                  <a:pt x="8027" y="316"/>
                </a:cubicBezTo>
                <a:cubicBezTo>
                  <a:pt x="8027" y="325"/>
                  <a:pt x="8026" y="336"/>
                  <a:pt x="8023" y="348"/>
                </a:cubicBezTo>
                <a:cubicBezTo>
                  <a:pt x="8019" y="359"/>
                  <a:pt x="8015" y="372"/>
                  <a:pt x="8009" y="384"/>
                </a:cubicBezTo>
                <a:cubicBezTo>
                  <a:pt x="8003" y="397"/>
                  <a:pt x="7995" y="410"/>
                  <a:pt x="7986" y="422"/>
                </a:cubicBezTo>
                <a:cubicBezTo>
                  <a:pt x="7977" y="435"/>
                  <a:pt x="7967" y="446"/>
                  <a:pt x="7956" y="456"/>
                </a:cubicBezTo>
                <a:cubicBezTo>
                  <a:pt x="7963" y="456"/>
                  <a:pt x="7972" y="455"/>
                  <a:pt x="7983" y="451"/>
                </a:cubicBezTo>
                <a:cubicBezTo>
                  <a:pt x="7993" y="448"/>
                  <a:pt x="8004" y="444"/>
                  <a:pt x="8015" y="440"/>
                </a:cubicBezTo>
                <a:cubicBezTo>
                  <a:pt x="8026" y="435"/>
                  <a:pt x="8037" y="430"/>
                  <a:pt x="8047" y="424"/>
                </a:cubicBezTo>
                <a:cubicBezTo>
                  <a:pt x="8057" y="419"/>
                  <a:pt x="8065" y="414"/>
                  <a:pt x="8071" y="409"/>
                </a:cubicBezTo>
                <a:lnTo>
                  <a:pt x="8072" y="422"/>
                </a:lnTo>
                <a:cubicBezTo>
                  <a:pt x="8064" y="427"/>
                  <a:pt x="8055" y="432"/>
                  <a:pt x="8045" y="438"/>
                </a:cubicBezTo>
                <a:cubicBezTo>
                  <a:pt x="8035" y="443"/>
                  <a:pt x="8024" y="448"/>
                  <a:pt x="8012" y="453"/>
                </a:cubicBezTo>
                <a:cubicBezTo>
                  <a:pt x="8001" y="458"/>
                  <a:pt x="7989" y="462"/>
                  <a:pt x="7976" y="465"/>
                </a:cubicBezTo>
                <a:cubicBezTo>
                  <a:pt x="7964" y="468"/>
                  <a:pt x="7952" y="470"/>
                  <a:pt x="7940" y="471"/>
                </a:cubicBezTo>
                <a:cubicBezTo>
                  <a:pt x="7936" y="475"/>
                  <a:pt x="7930" y="479"/>
                  <a:pt x="7924" y="484"/>
                </a:cubicBezTo>
                <a:cubicBezTo>
                  <a:pt x="7917" y="489"/>
                  <a:pt x="7911" y="493"/>
                  <a:pt x="7903" y="497"/>
                </a:cubicBezTo>
                <a:cubicBezTo>
                  <a:pt x="7896" y="501"/>
                  <a:pt x="7888" y="504"/>
                  <a:pt x="7880" y="506"/>
                </a:cubicBezTo>
                <a:cubicBezTo>
                  <a:pt x="7872" y="508"/>
                  <a:pt x="7864" y="510"/>
                  <a:pt x="7856" y="510"/>
                </a:cubicBezTo>
                <a:cubicBezTo>
                  <a:pt x="7842" y="510"/>
                  <a:pt x="7832" y="507"/>
                  <a:pt x="7824" y="502"/>
                </a:cubicBezTo>
                <a:cubicBezTo>
                  <a:pt x="7815" y="497"/>
                  <a:pt x="7809" y="490"/>
                  <a:pt x="7805" y="483"/>
                </a:cubicBezTo>
                <a:cubicBezTo>
                  <a:pt x="7801" y="475"/>
                  <a:pt x="7799" y="467"/>
                  <a:pt x="7798" y="457"/>
                </a:cubicBezTo>
                <a:cubicBezTo>
                  <a:pt x="7797" y="448"/>
                  <a:pt x="7796" y="439"/>
                  <a:pt x="7796" y="431"/>
                </a:cubicBezTo>
                <a:cubicBezTo>
                  <a:pt x="7796" y="427"/>
                  <a:pt x="7796" y="423"/>
                  <a:pt x="7797" y="419"/>
                </a:cubicBezTo>
                <a:close/>
                <a:moveTo>
                  <a:pt x="7909" y="472"/>
                </a:moveTo>
                <a:cubicBezTo>
                  <a:pt x="7891" y="473"/>
                  <a:pt x="7878" y="470"/>
                  <a:pt x="7869" y="462"/>
                </a:cubicBezTo>
                <a:cubicBezTo>
                  <a:pt x="7860" y="454"/>
                  <a:pt x="7853" y="445"/>
                  <a:pt x="7848" y="435"/>
                </a:cubicBezTo>
                <a:lnTo>
                  <a:pt x="7846" y="436"/>
                </a:lnTo>
                <a:cubicBezTo>
                  <a:pt x="7846" y="451"/>
                  <a:pt x="7849" y="462"/>
                  <a:pt x="7856" y="471"/>
                </a:cubicBezTo>
                <a:cubicBezTo>
                  <a:pt x="7863" y="479"/>
                  <a:pt x="7870" y="483"/>
                  <a:pt x="7879" y="483"/>
                </a:cubicBezTo>
                <a:cubicBezTo>
                  <a:pt x="7883" y="483"/>
                  <a:pt x="7886" y="483"/>
                  <a:pt x="7890" y="482"/>
                </a:cubicBezTo>
                <a:cubicBezTo>
                  <a:pt x="7893" y="481"/>
                  <a:pt x="7897" y="479"/>
                  <a:pt x="7900" y="478"/>
                </a:cubicBezTo>
                <a:cubicBezTo>
                  <a:pt x="7903" y="476"/>
                  <a:pt x="7906" y="474"/>
                  <a:pt x="7909" y="472"/>
                </a:cubicBezTo>
                <a:close/>
                <a:moveTo>
                  <a:pt x="7978" y="337"/>
                </a:moveTo>
                <a:cubicBezTo>
                  <a:pt x="7978" y="318"/>
                  <a:pt x="7976" y="305"/>
                  <a:pt x="7971" y="298"/>
                </a:cubicBezTo>
                <a:cubicBezTo>
                  <a:pt x="7965" y="291"/>
                  <a:pt x="7957" y="288"/>
                  <a:pt x="7945" y="288"/>
                </a:cubicBezTo>
                <a:cubicBezTo>
                  <a:pt x="7938" y="288"/>
                  <a:pt x="7930" y="290"/>
                  <a:pt x="7921" y="294"/>
                </a:cubicBezTo>
                <a:cubicBezTo>
                  <a:pt x="7912" y="298"/>
                  <a:pt x="7904" y="304"/>
                  <a:pt x="7896" y="313"/>
                </a:cubicBezTo>
                <a:cubicBezTo>
                  <a:pt x="7888" y="321"/>
                  <a:pt x="7882" y="332"/>
                  <a:pt x="7876" y="345"/>
                </a:cubicBezTo>
                <a:cubicBezTo>
                  <a:pt x="7871" y="358"/>
                  <a:pt x="7868" y="373"/>
                  <a:pt x="7868" y="391"/>
                </a:cubicBezTo>
                <a:cubicBezTo>
                  <a:pt x="7868" y="405"/>
                  <a:pt x="7869" y="415"/>
                  <a:pt x="7872" y="424"/>
                </a:cubicBezTo>
                <a:cubicBezTo>
                  <a:pt x="7875" y="433"/>
                  <a:pt x="7879" y="440"/>
                  <a:pt x="7884" y="445"/>
                </a:cubicBezTo>
                <a:cubicBezTo>
                  <a:pt x="7890" y="450"/>
                  <a:pt x="7896" y="453"/>
                  <a:pt x="7903" y="455"/>
                </a:cubicBezTo>
                <a:cubicBezTo>
                  <a:pt x="7910" y="457"/>
                  <a:pt x="7918" y="457"/>
                  <a:pt x="7927" y="457"/>
                </a:cubicBezTo>
                <a:cubicBezTo>
                  <a:pt x="7932" y="453"/>
                  <a:pt x="7937" y="447"/>
                  <a:pt x="7942" y="440"/>
                </a:cubicBezTo>
                <a:cubicBezTo>
                  <a:pt x="7949" y="431"/>
                  <a:pt x="7955" y="421"/>
                  <a:pt x="7959" y="411"/>
                </a:cubicBezTo>
                <a:cubicBezTo>
                  <a:pt x="7964" y="401"/>
                  <a:pt x="7967" y="392"/>
                  <a:pt x="7970" y="382"/>
                </a:cubicBezTo>
                <a:cubicBezTo>
                  <a:pt x="7973" y="373"/>
                  <a:pt x="7975" y="364"/>
                  <a:pt x="7977" y="356"/>
                </a:cubicBezTo>
                <a:cubicBezTo>
                  <a:pt x="7978" y="348"/>
                  <a:pt x="7978" y="341"/>
                  <a:pt x="7978" y="337"/>
                </a:cubicBezTo>
                <a:close/>
                <a:moveTo>
                  <a:pt x="8053" y="54"/>
                </a:moveTo>
                <a:cubicBezTo>
                  <a:pt x="8053" y="45"/>
                  <a:pt x="8051" y="39"/>
                  <a:pt x="8049" y="35"/>
                </a:cubicBezTo>
                <a:cubicBezTo>
                  <a:pt x="8046" y="31"/>
                  <a:pt x="8040" y="29"/>
                  <a:pt x="8032" y="29"/>
                </a:cubicBezTo>
                <a:cubicBezTo>
                  <a:pt x="8023" y="29"/>
                  <a:pt x="8013" y="34"/>
                  <a:pt x="8002" y="44"/>
                </a:cubicBezTo>
                <a:cubicBezTo>
                  <a:pt x="7990" y="54"/>
                  <a:pt x="7979" y="68"/>
                  <a:pt x="7966" y="86"/>
                </a:cubicBezTo>
                <a:cubicBezTo>
                  <a:pt x="7954" y="105"/>
                  <a:pt x="7941" y="127"/>
                  <a:pt x="7928" y="155"/>
                </a:cubicBezTo>
                <a:cubicBezTo>
                  <a:pt x="7915" y="182"/>
                  <a:pt x="7901" y="212"/>
                  <a:pt x="7888" y="247"/>
                </a:cubicBezTo>
                <a:cubicBezTo>
                  <a:pt x="7896" y="239"/>
                  <a:pt x="7908" y="230"/>
                  <a:pt x="7922" y="219"/>
                </a:cubicBezTo>
                <a:cubicBezTo>
                  <a:pt x="7936" y="208"/>
                  <a:pt x="7953" y="193"/>
                  <a:pt x="7971" y="175"/>
                </a:cubicBezTo>
                <a:cubicBezTo>
                  <a:pt x="7984" y="162"/>
                  <a:pt x="7996" y="150"/>
                  <a:pt x="8006" y="139"/>
                </a:cubicBezTo>
                <a:cubicBezTo>
                  <a:pt x="8016" y="128"/>
                  <a:pt x="8024" y="117"/>
                  <a:pt x="8031" y="108"/>
                </a:cubicBezTo>
                <a:cubicBezTo>
                  <a:pt x="8038" y="98"/>
                  <a:pt x="8044" y="89"/>
                  <a:pt x="8047" y="80"/>
                </a:cubicBezTo>
                <a:cubicBezTo>
                  <a:pt x="8051" y="71"/>
                  <a:pt x="8053" y="62"/>
                  <a:pt x="8053" y="54"/>
                </a:cubicBezTo>
                <a:close/>
                <a:moveTo>
                  <a:pt x="8358" y="209"/>
                </a:moveTo>
                <a:cubicBezTo>
                  <a:pt x="8358" y="216"/>
                  <a:pt x="8355" y="226"/>
                  <a:pt x="8348" y="242"/>
                </a:cubicBezTo>
                <a:cubicBezTo>
                  <a:pt x="8343" y="252"/>
                  <a:pt x="8338" y="262"/>
                  <a:pt x="8332" y="273"/>
                </a:cubicBezTo>
                <a:cubicBezTo>
                  <a:pt x="8325" y="283"/>
                  <a:pt x="8319" y="293"/>
                  <a:pt x="8314" y="301"/>
                </a:cubicBezTo>
                <a:cubicBezTo>
                  <a:pt x="8312" y="308"/>
                  <a:pt x="8309" y="317"/>
                  <a:pt x="8305" y="327"/>
                </a:cubicBezTo>
                <a:cubicBezTo>
                  <a:pt x="8302" y="337"/>
                  <a:pt x="8297" y="350"/>
                  <a:pt x="8292" y="365"/>
                </a:cubicBezTo>
                <a:cubicBezTo>
                  <a:pt x="8287" y="380"/>
                  <a:pt x="8280" y="398"/>
                  <a:pt x="8272" y="418"/>
                </a:cubicBezTo>
                <a:cubicBezTo>
                  <a:pt x="8264" y="439"/>
                  <a:pt x="8255" y="463"/>
                  <a:pt x="8243" y="491"/>
                </a:cubicBezTo>
                <a:cubicBezTo>
                  <a:pt x="8228" y="528"/>
                  <a:pt x="8213" y="562"/>
                  <a:pt x="8196" y="595"/>
                </a:cubicBezTo>
                <a:cubicBezTo>
                  <a:pt x="8179" y="627"/>
                  <a:pt x="8159" y="654"/>
                  <a:pt x="8137" y="676"/>
                </a:cubicBezTo>
                <a:cubicBezTo>
                  <a:pt x="8111" y="700"/>
                  <a:pt x="8087" y="719"/>
                  <a:pt x="8064" y="732"/>
                </a:cubicBezTo>
                <a:cubicBezTo>
                  <a:pt x="8041" y="745"/>
                  <a:pt x="8019" y="751"/>
                  <a:pt x="7998" y="751"/>
                </a:cubicBezTo>
                <a:cubicBezTo>
                  <a:pt x="7983" y="751"/>
                  <a:pt x="7971" y="750"/>
                  <a:pt x="7961" y="747"/>
                </a:cubicBezTo>
                <a:cubicBezTo>
                  <a:pt x="7951" y="745"/>
                  <a:pt x="7944" y="741"/>
                  <a:pt x="7939" y="737"/>
                </a:cubicBezTo>
                <a:cubicBezTo>
                  <a:pt x="7934" y="734"/>
                  <a:pt x="7931" y="730"/>
                  <a:pt x="7929" y="726"/>
                </a:cubicBezTo>
                <a:cubicBezTo>
                  <a:pt x="7927" y="722"/>
                  <a:pt x="7926" y="719"/>
                  <a:pt x="7926" y="717"/>
                </a:cubicBezTo>
                <a:cubicBezTo>
                  <a:pt x="7928" y="713"/>
                  <a:pt x="7930" y="708"/>
                  <a:pt x="7932" y="701"/>
                </a:cubicBezTo>
                <a:cubicBezTo>
                  <a:pt x="7935" y="694"/>
                  <a:pt x="7938" y="688"/>
                  <a:pt x="7941" y="682"/>
                </a:cubicBezTo>
                <a:cubicBezTo>
                  <a:pt x="7943" y="686"/>
                  <a:pt x="7946" y="690"/>
                  <a:pt x="7950" y="694"/>
                </a:cubicBezTo>
                <a:cubicBezTo>
                  <a:pt x="7954" y="699"/>
                  <a:pt x="7959" y="703"/>
                  <a:pt x="7964" y="707"/>
                </a:cubicBezTo>
                <a:cubicBezTo>
                  <a:pt x="7970" y="711"/>
                  <a:pt x="7976" y="715"/>
                  <a:pt x="7983" y="717"/>
                </a:cubicBezTo>
                <a:cubicBezTo>
                  <a:pt x="7990" y="720"/>
                  <a:pt x="7997" y="722"/>
                  <a:pt x="8005" y="722"/>
                </a:cubicBezTo>
                <a:cubicBezTo>
                  <a:pt x="8011" y="722"/>
                  <a:pt x="8018" y="722"/>
                  <a:pt x="8025" y="722"/>
                </a:cubicBezTo>
                <a:cubicBezTo>
                  <a:pt x="8033" y="722"/>
                  <a:pt x="8040" y="720"/>
                  <a:pt x="8049" y="718"/>
                </a:cubicBezTo>
                <a:cubicBezTo>
                  <a:pt x="8057" y="715"/>
                  <a:pt x="8066" y="711"/>
                  <a:pt x="8076" y="705"/>
                </a:cubicBezTo>
                <a:cubicBezTo>
                  <a:pt x="8086" y="699"/>
                  <a:pt x="8097" y="689"/>
                  <a:pt x="8109" y="677"/>
                </a:cubicBezTo>
                <a:cubicBezTo>
                  <a:pt x="8115" y="670"/>
                  <a:pt x="8123" y="659"/>
                  <a:pt x="8131" y="645"/>
                </a:cubicBezTo>
                <a:cubicBezTo>
                  <a:pt x="8139" y="631"/>
                  <a:pt x="8147" y="615"/>
                  <a:pt x="8156" y="596"/>
                </a:cubicBezTo>
                <a:cubicBezTo>
                  <a:pt x="8165" y="577"/>
                  <a:pt x="8173" y="557"/>
                  <a:pt x="8182" y="536"/>
                </a:cubicBezTo>
                <a:cubicBezTo>
                  <a:pt x="8191" y="515"/>
                  <a:pt x="8199" y="494"/>
                  <a:pt x="8208" y="473"/>
                </a:cubicBezTo>
                <a:cubicBezTo>
                  <a:pt x="8216" y="452"/>
                  <a:pt x="8224" y="431"/>
                  <a:pt x="8231" y="412"/>
                </a:cubicBezTo>
                <a:cubicBezTo>
                  <a:pt x="8239" y="392"/>
                  <a:pt x="8246" y="375"/>
                  <a:pt x="8252" y="360"/>
                </a:cubicBezTo>
                <a:lnTo>
                  <a:pt x="8250" y="359"/>
                </a:lnTo>
                <a:cubicBezTo>
                  <a:pt x="8234" y="377"/>
                  <a:pt x="8217" y="395"/>
                  <a:pt x="8198" y="412"/>
                </a:cubicBezTo>
                <a:cubicBezTo>
                  <a:pt x="8180" y="430"/>
                  <a:pt x="8162" y="445"/>
                  <a:pt x="8145" y="458"/>
                </a:cubicBezTo>
                <a:cubicBezTo>
                  <a:pt x="8127" y="472"/>
                  <a:pt x="8112" y="483"/>
                  <a:pt x="8098" y="491"/>
                </a:cubicBezTo>
                <a:cubicBezTo>
                  <a:pt x="8083" y="499"/>
                  <a:pt x="8073" y="503"/>
                  <a:pt x="8065" y="503"/>
                </a:cubicBezTo>
                <a:cubicBezTo>
                  <a:pt x="8061" y="503"/>
                  <a:pt x="8058" y="502"/>
                  <a:pt x="8057" y="498"/>
                </a:cubicBezTo>
                <a:cubicBezTo>
                  <a:pt x="8056" y="495"/>
                  <a:pt x="8055" y="492"/>
                  <a:pt x="8055" y="487"/>
                </a:cubicBezTo>
                <a:cubicBezTo>
                  <a:pt x="8055" y="484"/>
                  <a:pt x="8056" y="480"/>
                  <a:pt x="8057" y="475"/>
                </a:cubicBezTo>
                <a:cubicBezTo>
                  <a:pt x="8058" y="469"/>
                  <a:pt x="8060" y="463"/>
                  <a:pt x="8062" y="457"/>
                </a:cubicBezTo>
                <a:cubicBezTo>
                  <a:pt x="8064" y="450"/>
                  <a:pt x="8066" y="444"/>
                  <a:pt x="8069" y="437"/>
                </a:cubicBezTo>
                <a:cubicBezTo>
                  <a:pt x="8071" y="431"/>
                  <a:pt x="8073" y="425"/>
                  <a:pt x="8076" y="419"/>
                </a:cubicBezTo>
                <a:cubicBezTo>
                  <a:pt x="8082" y="404"/>
                  <a:pt x="8088" y="388"/>
                  <a:pt x="8095" y="370"/>
                </a:cubicBezTo>
                <a:cubicBezTo>
                  <a:pt x="8101" y="352"/>
                  <a:pt x="8108" y="335"/>
                  <a:pt x="8114" y="319"/>
                </a:cubicBezTo>
                <a:cubicBezTo>
                  <a:pt x="8120" y="303"/>
                  <a:pt x="8125" y="288"/>
                  <a:pt x="8130" y="276"/>
                </a:cubicBezTo>
                <a:cubicBezTo>
                  <a:pt x="8135" y="263"/>
                  <a:pt x="8138" y="253"/>
                  <a:pt x="8141" y="248"/>
                </a:cubicBezTo>
                <a:cubicBezTo>
                  <a:pt x="8144" y="242"/>
                  <a:pt x="8147" y="236"/>
                  <a:pt x="8152" y="231"/>
                </a:cubicBezTo>
                <a:cubicBezTo>
                  <a:pt x="8157" y="226"/>
                  <a:pt x="8162" y="222"/>
                  <a:pt x="8168" y="218"/>
                </a:cubicBezTo>
                <a:cubicBezTo>
                  <a:pt x="8173" y="215"/>
                  <a:pt x="8178" y="212"/>
                  <a:pt x="8184" y="210"/>
                </a:cubicBezTo>
                <a:cubicBezTo>
                  <a:pt x="8189" y="209"/>
                  <a:pt x="8193" y="208"/>
                  <a:pt x="8196" y="208"/>
                </a:cubicBezTo>
                <a:cubicBezTo>
                  <a:pt x="8199" y="208"/>
                  <a:pt x="8200" y="210"/>
                  <a:pt x="8200" y="215"/>
                </a:cubicBezTo>
                <a:cubicBezTo>
                  <a:pt x="8200" y="218"/>
                  <a:pt x="8199" y="223"/>
                  <a:pt x="8197" y="230"/>
                </a:cubicBezTo>
                <a:cubicBezTo>
                  <a:pt x="8196" y="236"/>
                  <a:pt x="8193" y="245"/>
                  <a:pt x="8189" y="256"/>
                </a:cubicBezTo>
                <a:cubicBezTo>
                  <a:pt x="8177" y="286"/>
                  <a:pt x="8165" y="313"/>
                  <a:pt x="8155" y="338"/>
                </a:cubicBezTo>
                <a:cubicBezTo>
                  <a:pt x="8151" y="349"/>
                  <a:pt x="8147" y="359"/>
                  <a:pt x="8143" y="370"/>
                </a:cubicBezTo>
                <a:cubicBezTo>
                  <a:pt x="8139" y="381"/>
                  <a:pt x="8135" y="391"/>
                  <a:pt x="8132" y="400"/>
                </a:cubicBezTo>
                <a:cubicBezTo>
                  <a:pt x="8129" y="409"/>
                  <a:pt x="8126" y="417"/>
                  <a:pt x="8124" y="424"/>
                </a:cubicBezTo>
                <a:cubicBezTo>
                  <a:pt x="8122" y="431"/>
                  <a:pt x="8121" y="435"/>
                  <a:pt x="8121" y="438"/>
                </a:cubicBezTo>
                <a:cubicBezTo>
                  <a:pt x="8121" y="440"/>
                  <a:pt x="8122" y="441"/>
                  <a:pt x="8122" y="442"/>
                </a:cubicBezTo>
                <a:cubicBezTo>
                  <a:pt x="8123" y="443"/>
                  <a:pt x="8125" y="444"/>
                  <a:pt x="8127" y="444"/>
                </a:cubicBezTo>
                <a:cubicBezTo>
                  <a:pt x="8129" y="444"/>
                  <a:pt x="8132" y="443"/>
                  <a:pt x="8137" y="441"/>
                </a:cubicBezTo>
                <a:cubicBezTo>
                  <a:pt x="8141" y="439"/>
                  <a:pt x="8146" y="436"/>
                  <a:pt x="8151" y="433"/>
                </a:cubicBezTo>
                <a:cubicBezTo>
                  <a:pt x="8156" y="429"/>
                  <a:pt x="8161" y="426"/>
                  <a:pt x="8166" y="422"/>
                </a:cubicBezTo>
                <a:cubicBezTo>
                  <a:pt x="8171" y="418"/>
                  <a:pt x="8176" y="414"/>
                  <a:pt x="8180" y="410"/>
                </a:cubicBezTo>
                <a:cubicBezTo>
                  <a:pt x="8191" y="399"/>
                  <a:pt x="8201" y="389"/>
                  <a:pt x="8210" y="380"/>
                </a:cubicBezTo>
                <a:cubicBezTo>
                  <a:pt x="8219" y="371"/>
                  <a:pt x="8226" y="362"/>
                  <a:pt x="8233" y="354"/>
                </a:cubicBezTo>
                <a:cubicBezTo>
                  <a:pt x="8240" y="345"/>
                  <a:pt x="8246" y="337"/>
                  <a:pt x="8252" y="329"/>
                </a:cubicBezTo>
                <a:cubicBezTo>
                  <a:pt x="8258" y="320"/>
                  <a:pt x="8263" y="311"/>
                  <a:pt x="8269" y="302"/>
                </a:cubicBezTo>
                <a:lnTo>
                  <a:pt x="8287" y="255"/>
                </a:lnTo>
                <a:cubicBezTo>
                  <a:pt x="8291" y="245"/>
                  <a:pt x="8294" y="237"/>
                  <a:pt x="8298" y="231"/>
                </a:cubicBezTo>
                <a:cubicBezTo>
                  <a:pt x="8301" y="224"/>
                  <a:pt x="8306" y="219"/>
                  <a:pt x="8312" y="214"/>
                </a:cubicBezTo>
                <a:cubicBezTo>
                  <a:pt x="8324" y="204"/>
                  <a:pt x="8336" y="199"/>
                  <a:pt x="8350" y="199"/>
                </a:cubicBezTo>
                <a:cubicBezTo>
                  <a:pt x="8355" y="199"/>
                  <a:pt x="8358" y="202"/>
                  <a:pt x="8358" y="209"/>
                </a:cubicBezTo>
                <a:close/>
                <a:moveTo>
                  <a:pt x="8588" y="37"/>
                </a:moveTo>
                <a:cubicBezTo>
                  <a:pt x="8584" y="46"/>
                  <a:pt x="8580" y="56"/>
                  <a:pt x="8575" y="66"/>
                </a:cubicBezTo>
                <a:cubicBezTo>
                  <a:pt x="8572" y="74"/>
                  <a:pt x="8568" y="83"/>
                  <a:pt x="8564" y="92"/>
                </a:cubicBezTo>
                <a:cubicBezTo>
                  <a:pt x="8560" y="102"/>
                  <a:pt x="8557" y="110"/>
                  <a:pt x="8554" y="118"/>
                </a:cubicBezTo>
                <a:cubicBezTo>
                  <a:pt x="8550" y="127"/>
                  <a:pt x="8548" y="135"/>
                  <a:pt x="8545" y="141"/>
                </a:cubicBezTo>
                <a:cubicBezTo>
                  <a:pt x="8543" y="148"/>
                  <a:pt x="8541" y="154"/>
                  <a:pt x="8539" y="160"/>
                </a:cubicBezTo>
                <a:cubicBezTo>
                  <a:pt x="8536" y="166"/>
                  <a:pt x="8534" y="172"/>
                  <a:pt x="8532" y="179"/>
                </a:cubicBezTo>
                <a:cubicBezTo>
                  <a:pt x="8529" y="186"/>
                  <a:pt x="8526" y="193"/>
                  <a:pt x="8523" y="202"/>
                </a:cubicBezTo>
                <a:cubicBezTo>
                  <a:pt x="8507" y="246"/>
                  <a:pt x="8492" y="282"/>
                  <a:pt x="8479" y="310"/>
                </a:cubicBezTo>
                <a:cubicBezTo>
                  <a:pt x="8466" y="339"/>
                  <a:pt x="8456" y="359"/>
                  <a:pt x="8449" y="372"/>
                </a:cubicBezTo>
                <a:cubicBezTo>
                  <a:pt x="8441" y="385"/>
                  <a:pt x="8434" y="391"/>
                  <a:pt x="8427" y="391"/>
                </a:cubicBezTo>
                <a:cubicBezTo>
                  <a:pt x="8419" y="391"/>
                  <a:pt x="8416" y="388"/>
                  <a:pt x="8417" y="381"/>
                </a:cubicBezTo>
                <a:cubicBezTo>
                  <a:pt x="8417" y="380"/>
                  <a:pt x="8419" y="373"/>
                  <a:pt x="8423" y="360"/>
                </a:cubicBezTo>
                <a:cubicBezTo>
                  <a:pt x="8427" y="348"/>
                  <a:pt x="8432" y="333"/>
                  <a:pt x="8439" y="315"/>
                </a:cubicBezTo>
                <a:cubicBezTo>
                  <a:pt x="8445" y="297"/>
                  <a:pt x="8452" y="277"/>
                  <a:pt x="8460" y="255"/>
                </a:cubicBezTo>
                <a:cubicBezTo>
                  <a:pt x="8468" y="233"/>
                  <a:pt x="8476" y="212"/>
                  <a:pt x="8483" y="192"/>
                </a:cubicBezTo>
                <a:cubicBezTo>
                  <a:pt x="8491" y="171"/>
                  <a:pt x="8498" y="152"/>
                  <a:pt x="8504" y="135"/>
                </a:cubicBezTo>
                <a:cubicBezTo>
                  <a:pt x="8510" y="118"/>
                  <a:pt x="8515" y="105"/>
                  <a:pt x="8518" y="96"/>
                </a:cubicBezTo>
                <a:cubicBezTo>
                  <a:pt x="8524" y="79"/>
                  <a:pt x="8529" y="67"/>
                  <a:pt x="8533" y="60"/>
                </a:cubicBezTo>
                <a:cubicBezTo>
                  <a:pt x="8537" y="52"/>
                  <a:pt x="8541" y="46"/>
                  <a:pt x="8545" y="43"/>
                </a:cubicBezTo>
                <a:cubicBezTo>
                  <a:pt x="8547" y="41"/>
                  <a:pt x="8550" y="39"/>
                  <a:pt x="8552" y="37"/>
                </a:cubicBezTo>
                <a:cubicBezTo>
                  <a:pt x="8555" y="35"/>
                  <a:pt x="8559" y="34"/>
                  <a:pt x="8565" y="33"/>
                </a:cubicBezTo>
                <a:cubicBezTo>
                  <a:pt x="8568" y="32"/>
                  <a:pt x="8571" y="32"/>
                  <a:pt x="8574" y="32"/>
                </a:cubicBezTo>
                <a:cubicBezTo>
                  <a:pt x="8577" y="32"/>
                  <a:pt x="8580" y="32"/>
                  <a:pt x="8584" y="31"/>
                </a:cubicBezTo>
                <a:cubicBezTo>
                  <a:pt x="8586" y="31"/>
                  <a:pt x="8587" y="33"/>
                  <a:pt x="8588" y="37"/>
                </a:cubicBezTo>
                <a:close/>
                <a:moveTo>
                  <a:pt x="8434" y="460"/>
                </a:moveTo>
                <a:cubicBezTo>
                  <a:pt x="8432" y="470"/>
                  <a:pt x="8428" y="479"/>
                  <a:pt x="8422" y="488"/>
                </a:cubicBezTo>
                <a:cubicBezTo>
                  <a:pt x="8415" y="496"/>
                  <a:pt x="8405" y="500"/>
                  <a:pt x="8392" y="500"/>
                </a:cubicBezTo>
                <a:cubicBezTo>
                  <a:pt x="8383" y="500"/>
                  <a:pt x="8377" y="498"/>
                  <a:pt x="8374" y="495"/>
                </a:cubicBezTo>
                <a:cubicBezTo>
                  <a:pt x="8371" y="491"/>
                  <a:pt x="8370" y="484"/>
                  <a:pt x="8371" y="473"/>
                </a:cubicBezTo>
                <a:cubicBezTo>
                  <a:pt x="8373" y="460"/>
                  <a:pt x="8377" y="449"/>
                  <a:pt x="8383" y="442"/>
                </a:cubicBezTo>
                <a:cubicBezTo>
                  <a:pt x="8389" y="434"/>
                  <a:pt x="8400" y="430"/>
                  <a:pt x="8415" y="430"/>
                </a:cubicBezTo>
                <a:cubicBezTo>
                  <a:pt x="8425" y="430"/>
                  <a:pt x="8430" y="433"/>
                  <a:pt x="8432" y="438"/>
                </a:cubicBezTo>
                <a:cubicBezTo>
                  <a:pt x="8435" y="443"/>
                  <a:pt x="8435" y="450"/>
                  <a:pt x="8434" y="460"/>
                </a:cubicBezTo>
                <a:close/>
                <a:moveTo>
                  <a:pt x="5454" y="258"/>
                </a:moveTo>
                <a:cubicBezTo>
                  <a:pt x="5454" y="278"/>
                  <a:pt x="5450" y="298"/>
                  <a:pt x="5442" y="319"/>
                </a:cubicBezTo>
                <a:cubicBezTo>
                  <a:pt x="5433" y="340"/>
                  <a:pt x="5423" y="360"/>
                  <a:pt x="5410" y="379"/>
                </a:cubicBezTo>
                <a:cubicBezTo>
                  <a:pt x="5398" y="398"/>
                  <a:pt x="5384" y="416"/>
                  <a:pt x="5370" y="431"/>
                </a:cubicBezTo>
                <a:cubicBezTo>
                  <a:pt x="5355" y="447"/>
                  <a:pt x="5342" y="459"/>
                  <a:pt x="5330" y="467"/>
                </a:cubicBezTo>
                <a:cubicBezTo>
                  <a:pt x="5319" y="475"/>
                  <a:pt x="5307" y="482"/>
                  <a:pt x="5293" y="488"/>
                </a:cubicBezTo>
                <a:cubicBezTo>
                  <a:pt x="5280" y="495"/>
                  <a:pt x="5267" y="498"/>
                  <a:pt x="5254" y="498"/>
                </a:cubicBezTo>
                <a:cubicBezTo>
                  <a:pt x="5245" y="498"/>
                  <a:pt x="5239" y="496"/>
                  <a:pt x="5236" y="493"/>
                </a:cubicBezTo>
                <a:cubicBezTo>
                  <a:pt x="5233" y="490"/>
                  <a:pt x="5231" y="486"/>
                  <a:pt x="5231" y="482"/>
                </a:cubicBezTo>
                <a:cubicBezTo>
                  <a:pt x="5231" y="473"/>
                  <a:pt x="5234" y="463"/>
                  <a:pt x="5239" y="453"/>
                </a:cubicBezTo>
                <a:cubicBezTo>
                  <a:pt x="5244" y="443"/>
                  <a:pt x="5250" y="433"/>
                  <a:pt x="5257" y="423"/>
                </a:cubicBezTo>
                <a:cubicBezTo>
                  <a:pt x="5265" y="413"/>
                  <a:pt x="5274" y="404"/>
                  <a:pt x="5283" y="394"/>
                </a:cubicBezTo>
                <a:cubicBezTo>
                  <a:pt x="5293" y="385"/>
                  <a:pt x="5302" y="376"/>
                  <a:pt x="5312" y="369"/>
                </a:cubicBezTo>
                <a:cubicBezTo>
                  <a:pt x="5329" y="355"/>
                  <a:pt x="5345" y="344"/>
                  <a:pt x="5360" y="335"/>
                </a:cubicBezTo>
                <a:cubicBezTo>
                  <a:pt x="5375" y="325"/>
                  <a:pt x="5388" y="318"/>
                  <a:pt x="5400" y="311"/>
                </a:cubicBezTo>
                <a:cubicBezTo>
                  <a:pt x="5402" y="305"/>
                  <a:pt x="5403" y="299"/>
                  <a:pt x="5403" y="294"/>
                </a:cubicBezTo>
                <a:cubicBezTo>
                  <a:pt x="5403" y="289"/>
                  <a:pt x="5403" y="283"/>
                  <a:pt x="5403" y="277"/>
                </a:cubicBezTo>
                <a:cubicBezTo>
                  <a:pt x="5403" y="267"/>
                  <a:pt x="5402" y="259"/>
                  <a:pt x="5400" y="253"/>
                </a:cubicBezTo>
                <a:cubicBezTo>
                  <a:pt x="5398" y="247"/>
                  <a:pt x="5395" y="242"/>
                  <a:pt x="5391" y="239"/>
                </a:cubicBezTo>
                <a:cubicBezTo>
                  <a:pt x="5388" y="235"/>
                  <a:pt x="5383" y="233"/>
                  <a:pt x="5379" y="231"/>
                </a:cubicBezTo>
                <a:cubicBezTo>
                  <a:pt x="5375" y="230"/>
                  <a:pt x="5370" y="229"/>
                  <a:pt x="5365" y="229"/>
                </a:cubicBezTo>
                <a:cubicBezTo>
                  <a:pt x="5355" y="229"/>
                  <a:pt x="5343" y="234"/>
                  <a:pt x="5328" y="243"/>
                </a:cubicBezTo>
                <a:cubicBezTo>
                  <a:pt x="5314" y="253"/>
                  <a:pt x="5297" y="268"/>
                  <a:pt x="5278" y="288"/>
                </a:cubicBezTo>
                <a:cubicBezTo>
                  <a:pt x="5274" y="298"/>
                  <a:pt x="5269" y="310"/>
                  <a:pt x="5263" y="324"/>
                </a:cubicBezTo>
                <a:cubicBezTo>
                  <a:pt x="5258" y="338"/>
                  <a:pt x="5252" y="354"/>
                  <a:pt x="5246" y="371"/>
                </a:cubicBezTo>
                <a:cubicBezTo>
                  <a:pt x="5240" y="388"/>
                  <a:pt x="5234" y="406"/>
                  <a:pt x="5227" y="426"/>
                </a:cubicBezTo>
                <a:cubicBezTo>
                  <a:pt x="5220" y="446"/>
                  <a:pt x="5213" y="467"/>
                  <a:pt x="5205" y="487"/>
                </a:cubicBezTo>
                <a:cubicBezTo>
                  <a:pt x="5199" y="506"/>
                  <a:pt x="5192" y="525"/>
                  <a:pt x="5185" y="544"/>
                </a:cubicBezTo>
                <a:cubicBezTo>
                  <a:pt x="5179" y="563"/>
                  <a:pt x="5173" y="581"/>
                  <a:pt x="5167" y="598"/>
                </a:cubicBezTo>
                <a:cubicBezTo>
                  <a:pt x="5161" y="615"/>
                  <a:pt x="5156" y="631"/>
                  <a:pt x="5151" y="646"/>
                </a:cubicBezTo>
                <a:cubicBezTo>
                  <a:pt x="5147" y="660"/>
                  <a:pt x="5143" y="673"/>
                  <a:pt x="5140" y="684"/>
                </a:cubicBezTo>
                <a:cubicBezTo>
                  <a:pt x="5140" y="686"/>
                  <a:pt x="5139" y="689"/>
                  <a:pt x="5139" y="693"/>
                </a:cubicBezTo>
                <a:cubicBezTo>
                  <a:pt x="5139" y="697"/>
                  <a:pt x="5138" y="702"/>
                  <a:pt x="5137" y="706"/>
                </a:cubicBezTo>
                <a:cubicBezTo>
                  <a:pt x="5137" y="710"/>
                  <a:pt x="5135" y="714"/>
                  <a:pt x="5132" y="719"/>
                </a:cubicBezTo>
                <a:cubicBezTo>
                  <a:pt x="5129" y="724"/>
                  <a:pt x="5124" y="730"/>
                  <a:pt x="5117" y="736"/>
                </a:cubicBezTo>
                <a:cubicBezTo>
                  <a:pt x="5108" y="743"/>
                  <a:pt x="5098" y="746"/>
                  <a:pt x="5089" y="746"/>
                </a:cubicBezTo>
                <a:cubicBezTo>
                  <a:pt x="5085" y="746"/>
                  <a:pt x="5082" y="745"/>
                  <a:pt x="5080" y="743"/>
                </a:cubicBezTo>
                <a:cubicBezTo>
                  <a:pt x="5077" y="740"/>
                  <a:pt x="5076" y="736"/>
                  <a:pt x="5076" y="730"/>
                </a:cubicBezTo>
                <a:cubicBezTo>
                  <a:pt x="5076" y="726"/>
                  <a:pt x="5077" y="720"/>
                  <a:pt x="5078" y="712"/>
                </a:cubicBezTo>
                <a:cubicBezTo>
                  <a:pt x="5080" y="704"/>
                  <a:pt x="5084" y="692"/>
                  <a:pt x="5090" y="677"/>
                </a:cubicBezTo>
                <a:cubicBezTo>
                  <a:pt x="5101" y="647"/>
                  <a:pt x="5112" y="616"/>
                  <a:pt x="5123" y="586"/>
                </a:cubicBezTo>
                <a:cubicBezTo>
                  <a:pt x="5133" y="561"/>
                  <a:pt x="5144" y="533"/>
                  <a:pt x="5155" y="503"/>
                </a:cubicBezTo>
                <a:cubicBezTo>
                  <a:pt x="5166" y="473"/>
                  <a:pt x="5177" y="445"/>
                  <a:pt x="5186" y="419"/>
                </a:cubicBezTo>
                <a:lnTo>
                  <a:pt x="5187" y="417"/>
                </a:lnTo>
                <a:lnTo>
                  <a:pt x="5166" y="431"/>
                </a:lnTo>
                <a:cubicBezTo>
                  <a:pt x="5158" y="437"/>
                  <a:pt x="5150" y="442"/>
                  <a:pt x="5141" y="448"/>
                </a:cubicBezTo>
                <a:cubicBezTo>
                  <a:pt x="5133" y="453"/>
                  <a:pt x="5126" y="458"/>
                  <a:pt x="5121" y="461"/>
                </a:cubicBezTo>
                <a:cubicBezTo>
                  <a:pt x="5099" y="475"/>
                  <a:pt x="5081" y="486"/>
                  <a:pt x="5066" y="493"/>
                </a:cubicBezTo>
                <a:cubicBezTo>
                  <a:pt x="5051" y="500"/>
                  <a:pt x="5040" y="504"/>
                  <a:pt x="5034" y="504"/>
                </a:cubicBezTo>
                <a:cubicBezTo>
                  <a:pt x="5029" y="504"/>
                  <a:pt x="5026" y="502"/>
                  <a:pt x="5025" y="498"/>
                </a:cubicBezTo>
                <a:cubicBezTo>
                  <a:pt x="5024" y="494"/>
                  <a:pt x="5023" y="490"/>
                  <a:pt x="5023" y="486"/>
                </a:cubicBezTo>
                <a:cubicBezTo>
                  <a:pt x="5023" y="484"/>
                  <a:pt x="5024" y="480"/>
                  <a:pt x="5026" y="473"/>
                </a:cubicBezTo>
                <a:cubicBezTo>
                  <a:pt x="5027" y="466"/>
                  <a:pt x="5030" y="459"/>
                  <a:pt x="5033" y="449"/>
                </a:cubicBezTo>
                <a:cubicBezTo>
                  <a:pt x="5036" y="440"/>
                  <a:pt x="5039" y="430"/>
                  <a:pt x="5042" y="419"/>
                </a:cubicBezTo>
                <a:cubicBezTo>
                  <a:pt x="5046" y="408"/>
                  <a:pt x="5049" y="396"/>
                  <a:pt x="5053" y="385"/>
                </a:cubicBezTo>
                <a:cubicBezTo>
                  <a:pt x="5057" y="373"/>
                  <a:pt x="5060" y="361"/>
                  <a:pt x="5064" y="350"/>
                </a:cubicBezTo>
                <a:cubicBezTo>
                  <a:pt x="5068" y="338"/>
                  <a:pt x="5071" y="327"/>
                  <a:pt x="5074" y="318"/>
                </a:cubicBezTo>
                <a:cubicBezTo>
                  <a:pt x="5076" y="308"/>
                  <a:pt x="5079" y="299"/>
                  <a:pt x="5081" y="292"/>
                </a:cubicBezTo>
                <a:cubicBezTo>
                  <a:pt x="5082" y="285"/>
                  <a:pt x="5084" y="279"/>
                  <a:pt x="5084" y="275"/>
                </a:cubicBezTo>
                <a:cubicBezTo>
                  <a:pt x="5084" y="272"/>
                  <a:pt x="5084" y="270"/>
                  <a:pt x="5085" y="269"/>
                </a:cubicBezTo>
                <a:cubicBezTo>
                  <a:pt x="5085" y="267"/>
                  <a:pt x="5084" y="266"/>
                  <a:pt x="5082" y="266"/>
                </a:cubicBezTo>
                <a:cubicBezTo>
                  <a:pt x="5079" y="266"/>
                  <a:pt x="5074" y="268"/>
                  <a:pt x="5068" y="273"/>
                </a:cubicBezTo>
                <a:cubicBezTo>
                  <a:pt x="5061" y="277"/>
                  <a:pt x="5056" y="282"/>
                  <a:pt x="5051" y="287"/>
                </a:cubicBezTo>
                <a:cubicBezTo>
                  <a:pt x="5043" y="294"/>
                  <a:pt x="5034" y="305"/>
                  <a:pt x="5022" y="317"/>
                </a:cubicBezTo>
                <a:cubicBezTo>
                  <a:pt x="5011" y="330"/>
                  <a:pt x="4997" y="347"/>
                  <a:pt x="4982" y="367"/>
                </a:cubicBezTo>
                <a:cubicBezTo>
                  <a:pt x="4978" y="373"/>
                  <a:pt x="4973" y="380"/>
                  <a:pt x="4968" y="389"/>
                </a:cubicBezTo>
                <a:cubicBezTo>
                  <a:pt x="4963" y="397"/>
                  <a:pt x="4958" y="406"/>
                  <a:pt x="4953" y="414"/>
                </a:cubicBezTo>
                <a:cubicBezTo>
                  <a:pt x="4949" y="422"/>
                  <a:pt x="4945" y="429"/>
                  <a:pt x="4941" y="435"/>
                </a:cubicBezTo>
                <a:cubicBezTo>
                  <a:pt x="4938" y="441"/>
                  <a:pt x="4936" y="445"/>
                  <a:pt x="4935" y="445"/>
                </a:cubicBezTo>
                <a:cubicBezTo>
                  <a:pt x="4933" y="448"/>
                  <a:pt x="4930" y="450"/>
                  <a:pt x="4926" y="454"/>
                </a:cubicBezTo>
                <a:cubicBezTo>
                  <a:pt x="4922" y="457"/>
                  <a:pt x="4917" y="460"/>
                  <a:pt x="4913" y="464"/>
                </a:cubicBezTo>
                <a:cubicBezTo>
                  <a:pt x="4908" y="467"/>
                  <a:pt x="4903" y="470"/>
                  <a:pt x="4899" y="473"/>
                </a:cubicBezTo>
                <a:cubicBezTo>
                  <a:pt x="4894" y="475"/>
                  <a:pt x="4890" y="477"/>
                  <a:pt x="4886" y="477"/>
                </a:cubicBezTo>
                <a:cubicBezTo>
                  <a:pt x="4884" y="477"/>
                  <a:pt x="4883" y="476"/>
                  <a:pt x="4883" y="474"/>
                </a:cubicBezTo>
                <a:cubicBezTo>
                  <a:pt x="4883" y="472"/>
                  <a:pt x="4884" y="470"/>
                  <a:pt x="4884" y="469"/>
                </a:cubicBezTo>
                <a:cubicBezTo>
                  <a:pt x="4884" y="467"/>
                  <a:pt x="4885" y="464"/>
                  <a:pt x="4886" y="461"/>
                </a:cubicBezTo>
                <a:cubicBezTo>
                  <a:pt x="4887" y="457"/>
                  <a:pt x="4888" y="453"/>
                  <a:pt x="4890" y="447"/>
                </a:cubicBezTo>
                <a:cubicBezTo>
                  <a:pt x="4892" y="442"/>
                  <a:pt x="4894" y="435"/>
                  <a:pt x="4897" y="426"/>
                </a:cubicBezTo>
                <a:lnTo>
                  <a:pt x="4937" y="312"/>
                </a:lnTo>
                <a:cubicBezTo>
                  <a:pt x="4945" y="290"/>
                  <a:pt x="4949" y="275"/>
                  <a:pt x="4950" y="267"/>
                </a:cubicBezTo>
                <a:cubicBezTo>
                  <a:pt x="4950" y="264"/>
                  <a:pt x="4949" y="262"/>
                  <a:pt x="4947" y="261"/>
                </a:cubicBezTo>
                <a:cubicBezTo>
                  <a:pt x="4940" y="261"/>
                  <a:pt x="4922" y="275"/>
                  <a:pt x="4895" y="304"/>
                </a:cubicBezTo>
                <a:cubicBezTo>
                  <a:pt x="4883" y="316"/>
                  <a:pt x="4871" y="330"/>
                  <a:pt x="4861" y="344"/>
                </a:cubicBezTo>
                <a:cubicBezTo>
                  <a:pt x="4850" y="359"/>
                  <a:pt x="4840" y="373"/>
                  <a:pt x="4831" y="388"/>
                </a:cubicBezTo>
                <a:cubicBezTo>
                  <a:pt x="4822" y="402"/>
                  <a:pt x="4815" y="416"/>
                  <a:pt x="4808" y="429"/>
                </a:cubicBezTo>
                <a:cubicBezTo>
                  <a:pt x="4801" y="442"/>
                  <a:pt x="4795" y="453"/>
                  <a:pt x="4791" y="463"/>
                </a:cubicBezTo>
                <a:cubicBezTo>
                  <a:pt x="4789" y="465"/>
                  <a:pt x="4787" y="467"/>
                  <a:pt x="4783" y="470"/>
                </a:cubicBezTo>
                <a:cubicBezTo>
                  <a:pt x="4780" y="473"/>
                  <a:pt x="4777" y="475"/>
                  <a:pt x="4773" y="478"/>
                </a:cubicBezTo>
                <a:cubicBezTo>
                  <a:pt x="4769" y="480"/>
                  <a:pt x="4765" y="482"/>
                  <a:pt x="4761" y="484"/>
                </a:cubicBezTo>
                <a:cubicBezTo>
                  <a:pt x="4757" y="486"/>
                  <a:pt x="4753" y="487"/>
                  <a:pt x="4749" y="487"/>
                </a:cubicBezTo>
                <a:cubicBezTo>
                  <a:pt x="4746" y="487"/>
                  <a:pt x="4745" y="486"/>
                  <a:pt x="4744" y="484"/>
                </a:cubicBezTo>
                <a:cubicBezTo>
                  <a:pt x="4743" y="482"/>
                  <a:pt x="4742" y="480"/>
                  <a:pt x="4742" y="477"/>
                </a:cubicBezTo>
                <a:cubicBezTo>
                  <a:pt x="4742" y="475"/>
                  <a:pt x="4743" y="473"/>
                  <a:pt x="4744" y="470"/>
                </a:cubicBezTo>
                <a:cubicBezTo>
                  <a:pt x="4745" y="466"/>
                  <a:pt x="4746" y="462"/>
                  <a:pt x="4747" y="458"/>
                </a:cubicBezTo>
                <a:cubicBezTo>
                  <a:pt x="4749" y="453"/>
                  <a:pt x="4750" y="449"/>
                  <a:pt x="4752" y="444"/>
                </a:cubicBezTo>
                <a:cubicBezTo>
                  <a:pt x="4754" y="439"/>
                  <a:pt x="4755" y="434"/>
                  <a:pt x="4757" y="430"/>
                </a:cubicBezTo>
                <a:lnTo>
                  <a:pt x="4757" y="430"/>
                </a:lnTo>
                <a:cubicBezTo>
                  <a:pt x="4735" y="445"/>
                  <a:pt x="4714" y="457"/>
                  <a:pt x="4693" y="467"/>
                </a:cubicBezTo>
                <a:cubicBezTo>
                  <a:pt x="4668" y="479"/>
                  <a:pt x="4639" y="485"/>
                  <a:pt x="4607" y="485"/>
                </a:cubicBezTo>
                <a:cubicBezTo>
                  <a:pt x="4598" y="485"/>
                  <a:pt x="4591" y="485"/>
                  <a:pt x="4586" y="483"/>
                </a:cubicBezTo>
                <a:cubicBezTo>
                  <a:pt x="4566" y="493"/>
                  <a:pt x="4545" y="499"/>
                  <a:pt x="4523" y="499"/>
                </a:cubicBezTo>
                <a:cubicBezTo>
                  <a:pt x="4516" y="499"/>
                  <a:pt x="4508" y="498"/>
                  <a:pt x="4501" y="495"/>
                </a:cubicBezTo>
                <a:cubicBezTo>
                  <a:pt x="4494" y="493"/>
                  <a:pt x="4488" y="489"/>
                  <a:pt x="4482" y="483"/>
                </a:cubicBezTo>
                <a:cubicBezTo>
                  <a:pt x="4476" y="478"/>
                  <a:pt x="4472" y="471"/>
                  <a:pt x="4468" y="462"/>
                </a:cubicBezTo>
                <a:cubicBezTo>
                  <a:pt x="4465" y="453"/>
                  <a:pt x="4463" y="442"/>
                  <a:pt x="4463" y="430"/>
                </a:cubicBezTo>
                <a:lnTo>
                  <a:pt x="4463" y="426"/>
                </a:lnTo>
                <a:cubicBezTo>
                  <a:pt x="4461" y="427"/>
                  <a:pt x="4459" y="429"/>
                  <a:pt x="4456" y="431"/>
                </a:cubicBezTo>
                <a:cubicBezTo>
                  <a:pt x="4444" y="440"/>
                  <a:pt x="4429" y="449"/>
                  <a:pt x="4410" y="459"/>
                </a:cubicBezTo>
                <a:cubicBezTo>
                  <a:pt x="4391" y="470"/>
                  <a:pt x="4370" y="479"/>
                  <a:pt x="4348" y="487"/>
                </a:cubicBezTo>
                <a:cubicBezTo>
                  <a:pt x="4325" y="495"/>
                  <a:pt x="4303" y="499"/>
                  <a:pt x="4282" y="499"/>
                </a:cubicBezTo>
                <a:cubicBezTo>
                  <a:pt x="4261" y="499"/>
                  <a:pt x="4245" y="493"/>
                  <a:pt x="4233" y="482"/>
                </a:cubicBezTo>
                <a:cubicBezTo>
                  <a:pt x="4221" y="470"/>
                  <a:pt x="4215" y="451"/>
                  <a:pt x="4215" y="424"/>
                </a:cubicBezTo>
                <a:cubicBezTo>
                  <a:pt x="4215" y="413"/>
                  <a:pt x="4217" y="401"/>
                  <a:pt x="4220" y="387"/>
                </a:cubicBezTo>
                <a:cubicBezTo>
                  <a:pt x="4224" y="374"/>
                  <a:pt x="4229" y="360"/>
                  <a:pt x="4236" y="346"/>
                </a:cubicBezTo>
                <a:cubicBezTo>
                  <a:pt x="4242" y="332"/>
                  <a:pt x="4251" y="318"/>
                  <a:pt x="4261" y="304"/>
                </a:cubicBezTo>
                <a:cubicBezTo>
                  <a:pt x="4271" y="290"/>
                  <a:pt x="4282" y="277"/>
                  <a:pt x="4294" y="264"/>
                </a:cubicBezTo>
                <a:cubicBezTo>
                  <a:pt x="4305" y="253"/>
                  <a:pt x="4317" y="243"/>
                  <a:pt x="4329" y="234"/>
                </a:cubicBezTo>
                <a:cubicBezTo>
                  <a:pt x="4341" y="226"/>
                  <a:pt x="4353" y="218"/>
                  <a:pt x="4365" y="212"/>
                </a:cubicBezTo>
                <a:cubicBezTo>
                  <a:pt x="4377" y="206"/>
                  <a:pt x="4387" y="201"/>
                  <a:pt x="4397" y="198"/>
                </a:cubicBezTo>
                <a:cubicBezTo>
                  <a:pt x="4407" y="195"/>
                  <a:pt x="4415" y="194"/>
                  <a:pt x="4421" y="194"/>
                </a:cubicBezTo>
                <a:cubicBezTo>
                  <a:pt x="4428" y="194"/>
                  <a:pt x="4435" y="195"/>
                  <a:pt x="4441" y="197"/>
                </a:cubicBezTo>
                <a:cubicBezTo>
                  <a:pt x="4447" y="200"/>
                  <a:pt x="4450" y="207"/>
                  <a:pt x="4450" y="218"/>
                </a:cubicBezTo>
                <a:cubicBezTo>
                  <a:pt x="4450" y="224"/>
                  <a:pt x="4448" y="232"/>
                  <a:pt x="4445" y="242"/>
                </a:cubicBezTo>
                <a:cubicBezTo>
                  <a:pt x="4442" y="252"/>
                  <a:pt x="4437" y="261"/>
                  <a:pt x="4428" y="268"/>
                </a:cubicBezTo>
                <a:cubicBezTo>
                  <a:pt x="4421" y="274"/>
                  <a:pt x="4414" y="278"/>
                  <a:pt x="4408" y="280"/>
                </a:cubicBezTo>
                <a:cubicBezTo>
                  <a:pt x="4402" y="282"/>
                  <a:pt x="4397" y="283"/>
                  <a:pt x="4394" y="283"/>
                </a:cubicBezTo>
                <a:cubicBezTo>
                  <a:pt x="4392" y="283"/>
                  <a:pt x="4391" y="282"/>
                  <a:pt x="4389" y="279"/>
                </a:cubicBezTo>
                <a:lnTo>
                  <a:pt x="4396" y="265"/>
                </a:lnTo>
                <a:cubicBezTo>
                  <a:pt x="4399" y="257"/>
                  <a:pt x="4401" y="252"/>
                  <a:pt x="4401" y="248"/>
                </a:cubicBezTo>
                <a:cubicBezTo>
                  <a:pt x="4402" y="245"/>
                  <a:pt x="4402" y="242"/>
                  <a:pt x="4402" y="240"/>
                </a:cubicBezTo>
                <a:cubicBezTo>
                  <a:pt x="4402" y="235"/>
                  <a:pt x="4401" y="232"/>
                  <a:pt x="4399" y="229"/>
                </a:cubicBezTo>
                <a:cubicBezTo>
                  <a:pt x="4397" y="227"/>
                  <a:pt x="4394" y="226"/>
                  <a:pt x="4389" y="226"/>
                </a:cubicBezTo>
                <a:cubicBezTo>
                  <a:pt x="4375" y="226"/>
                  <a:pt x="4362" y="232"/>
                  <a:pt x="4348" y="242"/>
                </a:cubicBezTo>
                <a:cubicBezTo>
                  <a:pt x="4334" y="252"/>
                  <a:pt x="4322" y="266"/>
                  <a:pt x="4310" y="282"/>
                </a:cubicBezTo>
                <a:cubicBezTo>
                  <a:pt x="4299" y="299"/>
                  <a:pt x="4290" y="317"/>
                  <a:pt x="4283" y="338"/>
                </a:cubicBezTo>
                <a:cubicBezTo>
                  <a:pt x="4276" y="358"/>
                  <a:pt x="4272" y="379"/>
                  <a:pt x="4272" y="399"/>
                </a:cubicBezTo>
                <a:cubicBezTo>
                  <a:pt x="4272" y="406"/>
                  <a:pt x="4272" y="414"/>
                  <a:pt x="4273" y="422"/>
                </a:cubicBezTo>
                <a:cubicBezTo>
                  <a:pt x="4274" y="430"/>
                  <a:pt x="4276" y="438"/>
                  <a:pt x="4279" y="445"/>
                </a:cubicBezTo>
                <a:cubicBezTo>
                  <a:pt x="4282" y="452"/>
                  <a:pt x="4287" y="457"/>
                  <a:pt x="4293" y="462"/>
                </a:cubicBezTo>
                <a:cubicBezTo>
                  <a:pt x="4299" y="466"/>
                  <a:pt x="4308" y="468"/>
                  <a:pt x="4318" y="468"/>
                </a:cubicBezTo>
                <a:cubicBezTo>
                  <a:pt x="4331" y="468"/>
                  <a:pt x="4343" y="467"/>
                  <a:pt x="4356" y="463"/>
                </a:cubicBezTo>
                <a:cubicBezTo>
                  <a:pt x="4368" y="460"/>
                  <a:pt x="4379" y="456"/>
                  <a:pt x="4386" y="453"/>
                </a:cubicBezTo>
                <a:cubicBezTo>
                  <a:pt x="4398" y="448"/>
                  <a:pt x="4409" y="443"/>
                  <a:pt x="4419" y="437"/>
                </a:cubicBezTo>
                <a:cubicBezTo>
                  <a:pt x="4428" y="432"/>
                  <a:pt x="4437" y="427"/>
                  <a:pt x="4444" y="422"/>
                </a:cubicBezTo>
                <a:cubicBezTo>
                  <a:pt x="4451" y="418"/>
                  <a:pt x="4456" y="414"/>
                  <a:pt x="4460" y="411"/>
                </a:cubicBezTo>
                <a:cubicBezTo>
                  <a:pt x="4462" y="410"/>
                  <a:pt x="4463" y="409"/>
                  <a:pt x="4464" y="408"/>
                </a:cubicBezTo>
                <a:cubicBezTo>
                  <a:pt x="4465" y="404"/>
                  <a:pt x="4465" y="400"/>
                  <a:pt x="4466" y="396"/>
                </a:cubicBezTo>
                <a:cubicBezTo>
                  <a:pt x="4468" y="386"/>
                  <a:pt x="4471" y="375"/>
                  <a:pt x="4475" y="362"/>
                </a:cubicBezTo>
                <a:cubicBezTo>
                  <a:pt x="4478" y="352"/>
                  <a:pt x="4482" y="342"/>
                  <a:pt x="4486" y="332"/>
                </a:cubicBezTo>
                <a:cubicBezTo>
                  <a:pt x="4490" y="322"/>
                  <a:pt x="4494" y="313"/>
                  <a:pt x="4498" y="304"/>
                </a:cubicBezTo>
                <a:cubicBezTo>
                  <a:pt x="4502" y="295"/>
                  <a:pt x="4507" y="288"/>
                  <a:pt x="4511" y="281"/>
                </a:cubicBezTo>
                <a:cubicBezTo>
                  <a:pt x="4515" y="274"/>
                  <a:pt x="4520" y="268"/>
                  <a:pt x="4523" y="264"/>
                </a:cubicBezTo>
                <a:cubicBezTo>
                  <a:pt x="4526" y="261"/>
                  <a:pt x="4530" y="259"/>
                  <a:pt x="4535" y="256"/>
                </a:cubicBezTo>
                <a:cubicBezTo>
                  <a:pt x="4539" y="254"/>
                  <a:pt x="4545" y="253"/>
                  <a:pt x="4551" y="253"/>
                </a:cubicBezTo>
                <a:cubicBezTo>
                  <a:pt x="4555" y="253"/>
                  <a:pt x="4558" y="254"/>
                  <a:pt x="4560" y="255"/>
                </a:cubicBezTo>
                <a:cubicBezTo>
                  <a:pt x="4562" y="256"/>
                  <a:pt x="4563" y="257"/>
                  <a:pt x="4565" y="259"/>
                </a:cubicBezTo>
                <a:lnTo>
                  <a:pt x="4567" y="259"/>
                </a:lnTo>
                <a:cubicBezTo>
                  <a:pt x="4573" y="252"/>
                  <a:pt x="4580" y="246"/>
                  <a:pt x="4588" y="240"/>
                </a:cubicBezTo>
                <a:cubicBezTo>
                  <a:pt x="4595" y="234"/>
                  <a:pt x="4602" y="228"/>
                  <a:pt x="4611" y="223"/>
                </a:cubicBezTo>
                <a:cubicBezTo>
                  <a:pt x="4619" y="219"/>
                  <a:pt x="4628" y="215"/>
                  <a:pt x="4638" y="211"/>
                </a:cubicBezTo>
                <a:cubicBezTo>
                  <a:pt x="4647" y="208"/>
                  <a:pt x="4659" y="207"/>
                  <a:pt x="4671" y="207"/>
                </a:cubicBezTo>
                <a:cubicBezTo>
                  <a:pt x="4687" y="207"/>
                  <a:pt x="4701" y="212"/>
                  <a:pt x="4712" y="222"/>
                </a:cubicBezTo>
                <a:cubicBezTo>
                  <a:pt x="4722" y="233"/>
                  <a:pt x="4728" y="250"/>
                  <a:pt x="4728" y="275"/>
                </a:cubicBezTo>
                <a:cubicBezTo>
                  <a:pt x="4728" y="290"/>
                  <a:pt x="4725" y="307"/>
                  <a:pt x="4719" y="325"/>
                </a:cubicBezTo>
                <a:cubicBezTo>
                  <a:pt x="4713" y="344"/>
                  <a:pt x="4705" y="361"/>
                  <a:pt x="4694" y="379"/>
                </a:cubicBezTo>
                <a:cubicBezTo>
                  <a:pt x="4684" y="397"/>
                  <a:pt x="4671" y="413"/>
                  <a:pt x="4657" y="428"/>
                </a:cubicBezTo>
                <a:cubicBezTo>
                  <a:pt x="4643" y="443"/>
                  <a:pt x="4628" y="456"/>
                  <a:pt x="4612" y="466"/>
                </a:cubicBezTo>
                <a:cubicBezTo>
                  <a:pt x="4612" y="466"/>
                  <a:pt x="4614" y="467"/>
                  <a:pt x="4618" y="467"/>
                </a:cubicBezTo>
                <a:cubicBezTo>
                  <a:pt x="4622" y="468"/>
                  <a:pt x="4627" y="468"/>
                  <a:pt x="4634" y="468"/>
                </a:cubicBezTo>
                <a:cubicBezTo>
                  <a:pt x="4652" y="468"/>
                  <a:pt x="4673" y="463"/>
                  <a:pt x="4696" y="453"/>
                </a:cubicBezTo>
                <a:cubicBezTo>
                  <a:pt x="4718" y="444"/>
                  <a:pt x="4740" y="431"/>
                  <a:pt x="4763" y="414"/>
                </a:cubicBezTo>
                <a:lnTo>
                  <a:pt x="4768" y="399"/>
                </a:lnTo>
                <a:cubicBezTo>
                  <a:pt x="4772" y="390"/>
                  <a:pt x="4775" y="381"/>
                  <a:pt x="4777" y="373"/>
                </a:cubicBezTo>
                <a:cubicBezTo>
                  <a:pt x="4780" y="364"/>
                  <a:pt x="4782" y="356"/>
                  <a:pt x="4785" y="349"/>
                </a:cubicBezTo>
                <a:cubicBezTo>
                  <a:pt x="4787" y="341"/>
                  <a:pt x="4789" y="333"/>
                  <a:pt x="4792" y="324"/>
                </a:cubicBezTo>
                <a:cubicBezTo>
                  <a:pt x="4793" y="319"/>
                  <a:pt x="4795" y="314"/>
                  <a:pt x="4797" y="306"/>
                </a:cubicBezTo>
                <a:cubicBezTo>
                  <a:pt x="4799" y="299"/>
                  <a:pt x="4801" y="292"/>
                  <a:pt x="4803" y="284"/>
                </a:cubicBezTo>
                <a:cubicBezTo>
                  <a:pt x="4805" y="277"/>
                  <a:pt x="4808" y="270"/>
                  <a:pt x="4810" y="263"/>
                </a:cubicBezTo>
                <a:cubicBezTo>
                  <a:pt x="4812" y="257"/>
                  <a:pt x="4814" y="252"/>
                  <a:pt x="4815" y="248"/>
                </a:cubicBezTo>
                <a:cubicBezTo>
                  <a:pt x="4818" y="242"/>
                  <a:pt x="4822" y="236"/>
                  <a:pt x="4827" y="231"/>
                </a:cubicBezTo>
                <a:cubicBezTo>
                  <a:pt x="4831" y="226"/>
                  <a:pt x="4837" y="222"/>
                  <a:pt x="4842" y="218"/>
                </a:cubicBezTo>
                <a:cubicBezTo>
                  <a:pt x="4848" y="215"/>
                  <a:pt x="4853" y="212"/>
                  <a:pt x="4858" y="210"/>
                </a:cubicBezTo>
                <a:cubicBezTo>
                  <a:pt x="4863" y="209"/>
                  <a:pt x="4867" y="208"/>
                  <a:pt x="4870" y="208"/>
                </a:cubicBezTo>
                <a:cubicBezTo>
                  <a:pt x="4873" y="208"/>
                  <a:pt x="4875" y="210"/>
                  <a:pt x="4875" y="215"/>
                </a:cubicBezTo>
                <a:cubicBezTo>
                  <a:pt x="4874" y="218"/>
                  <a:pt x="4873" y="225"/>
                  <a:pt x="4870" y="234"/>
                </a:cubicBezTo>
                <a:cubicBezTo>
                  <a:pt x="4867" y="243"/>
                  <a:pt x="4864" y="252"/>
                  <a:pt x="4861" y="261"/>
                </a:cubicBezTo>
                <a:cubicBezTo>
                  <a:pt x="4857" y="273"/>
                  <a:pt x="4853" y="286"/>
                  <a:pt x="4849" y="299"/>
                </a:cubicBezTo>
                <a:cubicBezTo>
                  <a:pt x="4844" y="313"/>
                  <a:pt x="4839" y="326"/>
                  <a:pt x="4835" y="337"/>
                </a:cubicBezTo>
                <a:cubicBezTo>
                  <a:pt x="4829" y="351"/>
                  <a:pt x="4824" y="365"/>
                  <a:pt x="4819" y="379"/>
                </a:cubicBezTo>
                <a:lnTo>
                  <a:pt x="4821" y="381"/>
                </a:lnTo>
                <a:cubicBezTo>
                  <a:pt x="4825" y="373"/>
                  <a:pt x="4831" y="365"/>
                  <a:pt x="4837" y="356"/>
                </a:cubicBezTo>
                <a:cubicBezTo>
                  <a:pt x="4844" y="347"/>
                  <a:pt x="4851" y="338"/>
                  <a:pt x="4858" y="328"/>
                </a:cubicBezTo>
                <a:cubicBezTo>
                  <a:pt x="4866" y="319"/>
                  <a:pt x="4873" y="309"/>
                  <a:pt x="4881" y="301"/>
                </a:cubicBezTo>
                <a:cubicBezTo>
                  <a:pt x="4889" y="292"/>
                  <a:pt x="4897" y="284"/>
                  <a:pt x="4904" y="277"/>
                </a:cubicBezTo>
                <a:cubicBezTo>
                  <a:pt x="4925" y="257"/>
                  <a:pt x="4944" y="240"/>
                  <a:pt x="4960" y="228"/>
                </a:cubicBezTo>
                <a:cubicBezTo>
                  <a:pt x="4976" y="215"/>
                  <a:pt x="4989" y="209"/>
                  <a:pt x="4999" y="209"/>
                </a:cubicBezTo>
                <a:cubicBezTo>
                  <a:pt x="5002" y="209"/>
                  <a:pt x="5004" y="210"/>
                  <a:pt x="5006" y="212"/>
                </a:cubicBezTo>
                <a:cubicBezTo>
                  <a:pt x="5008" y="213"/>
                  <a:pt x="5009" y="217"/>
                  <a:pt x="5009" y="221"/>
                </a:cubicBezTo>
                <a:cubicBezTo>
                  <a:pt x="5009" y="226"/>
                  <a:pt x="5007" y="234"/>
                  <a:pt x="5004" y="247"/>
                </a:cubicBezTo>
                <a:cubicBezTo>
                  <a:pt x="5000" y="259"/>
                  <a:pt x="4996" y="272"/>
                  <a:pt x="4991" y="286"/>
                </a:cubicBezTo>
                <a:cubicBezTo>
                  <a:pt x="4987" y="300"/>
                  <a:pt x="4982" y="314"/>
                  <a:pt x="4977" y="327"/>
                </a:cubicBezTo>
                <a:cubicBezTo>
                  <a:pt x="4973" y="340"/>
                  <a:pt x="4969" y="351"/>
                  <a:pt x="4967" y="358"/>
                </a:cubicBezTo>
                <a:lnTo>
                  <a:pt x="4969" y="358"/>
                </a:lnTo>
                <a:cubicBezTo>
                  <a:pt x="4991" y="331"/>
                  <a:pt x="5012" y="308"/>
                  <a:pt x="5030" y="289"/>
                </a:cubicBezTo>
                <a:cubicBezTo>
                  <a:pt x="5049" y="271"/>
                  <a:pt x="5065" y="256"/>
                  <a:pt x="5079" y="246"/>
                </a:cubicBezTo>
                <a:cubicBezTo>
                  <a:pt x="5093" y="235"/>
                  <a:pt x="5105" y="227"/>
                  <a:pt x="5114" y="223"/>
                </a:cubicBezTo>
                <a:cubicBezTo>
                  <a:pt x="5124" y="218"/>
                  <a:pt x="5131" y="216"/>
                  <a:pt x="5136" y="216"/>
                </a:cubicBezTo>
                <a:cubicBezTo>
                  <a:pt x="5139" y="216"/>
                  <a:pt x="5141" y="217"/>
                  <a:pt x="5142" y="219"/>
                </a:cubicBezTo>
                <a:cubicBezTo>
                  <a:pt x="5143" y="221"/>
                  <a:pt x="5144" y="224"/>
                  <a:pt x="5144" y="228"/>
                </a:cubicBezTo>
                <a:cubicBezTo>
                  <a:pt x="5144" y="231"/>
                  <a:pt x="5143" y="237"/>
                  <a:pt x="5141" y="245"/>
                </a:cubicBezTo>
                <a:cubicBezTo>
                  <a:pt x="5139" y="253"/>
                  <a:pt x="5136" y="262"/>
                  <a:pt x="5133" y="273"/>
                </a:cubicBezTo>
                <a:cubicBezTo>
                  <a:pt x="5130" y="284"/>
                  <a:pt x="5127" y="296"/>
                  <a:pt x="5123" y="309"/>
                </a:cubicBezTo>
                <a:cubicBezTo>
                  <a:pt x="5118" y="323"/>
                  <a:pt x="5114" y="336"/>
                  <a:pt x="5110" y="350"/>
                </a:cubicBezTo>
                <a:cubicBezTo>
                  <a:pt x="5109" y="355"/>
                  <a:pt x="5107" y="363"/>
                  <a:pt x="5103" y="372"/>
                </a:cubicBezTo>
                <a:cubicBezTo>
                  <a:pt x="5100" y="382"/>
                  <a:pt x="5096" y="392"/>
                  <a:pt x="5093" y="403"/>
                </a:cubicBezTo>
                <a:cubicBezTo>
                  <a:pt x="5090" y="413"/>
                  <a:pt x="5087" y="423"/>
                  <a:pt x="5085" y="431"/>
                </a:cubicBezTo>
                <a:cubicBezTo>
                  <a:pt x="5082" y="440"/>
                  <a:pt x="5081" y="446"/>
                  <a:pt x="5081" y="449"/>
                </a:cubicBezTo>
                <a:cubicBezTo>
                  <a:pt x="5081" y="452"/>
                  <a:pt x="5081" y="454"/>
                  <a:pt x="5082" y="456"/>
                </a:cubicBezTo>
                <a:cubicBezTo>
                  <a:pt x="5082" y="457"/>
                  <a:pt x="5084" y="458"/>
                  <a:pt x="5087" y="458"/>
                </a:cubicBezTo>
                <a:cubicBezTo>
                  <a:pt x="5091" y="458"/>
                  <a:pt x="5098" y="456"/>
                  <a:pt x="5105" y="453"/>
                </a:cubicBezTo>
                <a:cubicBezTo>
                  <a:pt x="5113" y="450"/>
                  <a:pt x="5122" y="445"/>
                  <a:pt x="5131" y="440"/>
                </a:cubicBezTo>
                <a:cubicBezTo>
                  <a:pt x="5140" y="435"/>
                  <a:pt x="5150" y="429"/>
                  <a:pt x="5160" y="423"/>
                </a:cubicBezTo>
                <a:cubicBezTo>
                  <a:pt x="5170" y="416"/>
                  <a:pt x="5180" y="410"/>
                  <a:pt x="5190" y="403"/>
                </a:cubicBezTo>
                <a:lnTo>
                  <a:pt x="5192" y="405"/>
                </a:lnTo>
                <a:cubicBezTo>
                  <a:pt x="5195" y="396"/>
                  <a:pt x="5198" y="387"/>
                  <a:pt x="5201" y="379"/>
                </a:cubicBezTo>
                <a:cubicBezTo>
                  <a:pt x="5206" y="366"/>
                  <a:pt x="5210" y="354"/>
                  <a:pt x="5214" y="343"/>
                </a:cubicBezTo>
                <a:cubicBezTo>
                  <a:pt x="5218" y="331"/>
                  <a:pt x="5222" y="319"/>
                  <a:pt x="5227" y="307"/>
                </a:cubicBezTo>
                <a:cubicBezTo>
                  <a:pt x="5231" y="295"/>
                  <a:pt x="5236" y="282"/>
                  <a:pt x="5241" y="267"/>
                </a:cubicBezTo>
                <a:cubicBezTo>
                  <a:pt x="5246" y="255"/>
                  <a:pt x="5250" y="242"/>
                  <a:pt x="5254" y="229"/>
                </a:cubicBezTo>
                <a:cubicBezTo>
                  <a:pt x="5259" y="216"/>
                  <a:pt x="5262" y="208"/>
                  <a:pt x="5266" y="205"/>
                </a:cubicBezTo>
                <a:cubicBezTo>
                  <a:pt x="5272" y="198"/>
                  <a:pt x="5279" y="193"/>
                  <a:pt x="5287" y="190"/>
                </a:cubicBezTo>
                <a:cubicBezTo>
                  <a:pt x="5295" y="186"/>
                  <a:pt x="5300" y="184"/>
                  <a:pt x="5302" y="184"/>
                </a:cubicBezTo>
                <a:cubicBezTo>
                  <a:pt x="5304" y="184"/>
                  <a:pt x="5305" y="185"/>
                  <a:pt x="5306" y="185"/>
                </a:cubicBezTo>
                <a:cubicBezTo>
                  <a:pt x="5307" y="185"/>
                  <a:pt x="5308" y="186"/>
                  <a:pt x="5308" y="188"/>
                </a:cubicBezTo>
                <a:cubicBezTo>
                  <a:pt x="5308" y="189"/>
                  <a:pt x="5307" y="192"/>
                  <a:pt x="5306" y="197"/>
                </a:cubicBezTo>
                <a:cubicBezTo>
                  <a:pt x="5304" y="201"/>
                  <a:pt x="5303" y="207"/>
                  <a:pt x="5301" y="213"/>
                </a:cubicBezTo>
                <a:cubicBezTo>
                  <a:pt x="5299" y="220"/>
                  <a:pt x="5297" y="227"/>
                  <a:pt x="5294" y="235"/>
                </a:cubicBezTo>
                <a:cubicBezTo>
                  <a:pt x="5291" y="242"/>
                  <a:pt x="5289" y="249"/>
                  <a:pt x="5286" y="256"/>
                </a:cubicBezTo>
                <a:lnTo>
                  <a:pt x="5289" y="257"/>
                </a:lnTo>
                <a:cubicBezTo>
                  <a:pt x="5297" y="249"/>
                  <a:pt x="5306" y="242"/>
                  <a:pt x="5316" y="234"/>
                </a:cubicBezTo>
                <a:cubicBezTo>
                  <a:pt x="5325" y="227"/>
                  <a:pt x="5336" y="220"/>
                  <a:pt x="5346" y="214"/>
                </a:cubicBezTo>
                <a:cubicBezTo>
                  <a:pt x="5356" y="208"/>
                  <a:pt x="5366" y="204"/>
                  <a:pt x="5376" y="200"/>
                </a:cubicBezTo>
                <a:cubicBezTo>
                  <a:pt x="5386" y="196"/>
                  <a:pt x="5395" y="195"/>
                  <a:pt x="5402" y="195"/>
                </a:cubicBezTo>
                <a:cubicBezTo>
                  <a:pt x="5420" y="195"/>
                  <a:pt x="5433" y="199"/>
                  <a:pt x="5442" y="209"/>
                </a:cubicBezTo>
                <a:cubicBezTo>
                  <a:pt x="5450" y="218"/>
                  <a:pt x="5454" y="234"/>
                  <a:pt x="5454" y="258"/>
                </a:cubicBezTo>
                <a:close/>
                <a:moveTo>
                  <a:pt x="5395" y="333"/>
                </a:moveTo>
                <a:cubicBezTo>
                  <a:pt x="5392" y="334"/>
                  <a:pt x="5387" y="336"/>
                  <a:pt x="5381" y="340"/>
                </a:cubicBezTo>
                <a:cubicBezTo>
                  <a:pt x="5375" y="343"/>
                  <a:pt x="5368" y="347"/>
                  <a:pt x="5361" y="351"/>
                </a:cubicBezTo>
                <a:cubicBezTo>
                  <a:pt x="5354" y="356"/>
                  <a:pt x="5346" y="361"/>
                  <a:pt x="5338" y="366"/>
                </a:cubicBezTo>
                <a:cubicBezTo>
                  <a:pt x="5331" y="372"/>
                  <a:pt x="5323" y="378"/>
                  <a:pt x="5317" y="384"/>
                </a:cubicBezTo>
                <a:cubicBezTo>
                  <a:pt x="5312" y="390"/>
                  <a:pt x="5306" y="396"/>
                  <a:pt x="5301" y="402"/>
                </a:cubicBezTo>
                <a:cubicBezTo>
                  <a:pt x="5295" y="408"/>
                  <a:pt x="5290" y="414"/>
                  <a:pt x="5286" y="420"/>
                </a:cubicBezTo>
                <a:cubicBezTo>
                  <a:pt x="5282" y="426"/>
                  <a:pt x="5278" y="433"/>
                  <a:pt x="5276" y="439"/>
                </a:cubicBezTo>
                <a:cubicBezTo>
                  <a:pt x="5273" y="445"/>
                  <a:pt x="5271" y="452"/>
                  <a:pt x="5271" y="459"/>
                </a:cubicBezTo>
                <a:cubicBezTo>
                  <a:pt x="5271" y="466"/>
                  <a:pt x="5277" y="470"/>
                  <a:pt x="5289" y="470"/>
                </a:cubicBezTo>
                <a:cubicBezTo>
                  <a:pt x="5295" y="470"/>
                  <a:pt x="5302" y="469"/>
                  <a:pt x="5309" y="465"/>
                </a:cubicBezTo>
                <a:cubicBezTo>
                  <a:pt x="5316" y="462"/>
                  <a:pt x="5323" y="457"/>
                  <a:pt x="5331" y="449"/>
                </a:cubicBezTo>
                <a:cubicBezTo>
                  <a:pt x="5336" y="445"/>
                  <a:pt x="5341" y="438"/>
                  <a:pt x="5347" y="431"/>
                </a:cubicBezTo>
                <a:cubicBezTo>
                  <a:pt x="5353" y="423"/>
                  <a:pt x="5360" y="414"/>
                  <a:pt x="5366" y="404"/>
                </a:cubicBezTo>
                <a:cubicBezTo>
                  <a:pt x="5372" y="394"/>
                  <a:pt x="5378" y="383"/>
                  <a:pt x="5383" y="371"/>
                </a:cubicBezTo>
                <a:cubicBezTo>
                  <a:pt x="5388" y="359"/>
                  <a:pt x="5392" y="347"/>
                  <a:pt x="5395" y="333"/>
                </a:cubicBezTo>
                <a:close/>
                <a:moveTo>
                  <a:pt x="5761" y="209"/>
                </a:moveTo>
                <a:cubicBezTo>
                  <a:pt x="5761" y="216"/>
                  <a:pt x="5758" y="226"/>
                  <a:pt x="5751" y="242"/>
                </a:cubicBezTo>
                <a:cubicBezTo>
                  <a:pt x="5746" y="252"/>
                  <a:pt x="5741" y="262"/>
                  <a:pt x="5734" y="273"/>
                </a:cubicBezTo>
                <a:cubicBezTo>
                  <a:pt x="5728" y="283"/>
                  <a:pt x="5722" y="293"/>
                  <a:pt x="5717" y="301"/>
                </a:cubicBezTo>
                <a:cubicBezTo>
                  <a:pt x="5715" y="308"/>
                  <a:pt x="5712" y="317"/>
                  <a:pt x="5708" y="327"/>
                </a:cubicBezTo>
                <a:cubicBezTo>
                  <a:pt x="5704" y="337"/>
                  <a:pt x="5700" y="350"/>
                  <a:pt x="5695" y="365"/>
                </a:cubicBezTo>
                <a:cubicBezTo>
                  <a:pt x="5689" y="380"/>
                  <a:pt x="5683" y="398"/>
                  <a:pt x="5675" y="418"/>
                </a:cubicBezTo>
                <a:cubicBezTo>
                  <a:pt x="5667" y="439"/>
                  <a:pt x="5657" y="463"/>
                  <a:pt x="5646" y="491"/>
                </a:cubicBezTo>
                <a:cubicBezTo>
                  <a:pt x="5631" y="528"/>
                  <a:pt x="5615" y="562"/>
                  <a:pt x="5599" y="595"/>
                </a:cubicBezTo>
                <a:cubicBezTo>
                  <a:pt x="5582" y="627"/>
                  <a:pt x="5562" y="654"/>
                  <a:pt x="5539" y="676"/>
                </a:cubicBezTo>
                <a:cubicBezTo>
                  <a:pt x="5514" y="700"/>
                  <a:pt x="5490" y="719"/>
                  <a:pt x="5467" y="732"/>
                </a:cubicBezTo>
                <a:cubicBezTo>
                  <a:pt x="5444" y="745"/>
                  <a:pt x="5422" y="751"/>
                  <a:pt x="5401" y="751"/>
                </a:cubicBezTo>
                <a:cubicBezTo>
                  <a:pt x="5386" y="751"/>
                  <a:pt x="5373" y="750"/>
                  <a:pt x="5364" y="747"/>
                </a:cubicBezTo>
                <a:cubicBezTo>
                  <a:pt x="5354" y="745"/>
                  <a:pt x="5347" y="741"/>
                  <a:pt x="5342" y="737"/>
                </a:cubicBezTo>
                <a:cubicBezTo>
                  <a:pt x="5337" y="734"/>
                  <a:pt x="5333" y="730"/>
                  <a:pt x="5332" y="726"/>
                </a:cubicBezTo>
                <a:cubicBezTo>
                  <a:pt x="5330" y="722"/>
                  <a:pt x="5329" y="719"/>
                  <a:pt x="5329" y="717"/>
                </a:cubicBezTo>
                <a:cubicBezTo>
                  <a:pt x="5331" y="713"/>
                  <a:pt x="5333" y="708"/>
                  <a:pt x="5335" y="701"/>
                </a:cubicBezTo>
                <a:cubicBezTo>
                  <a:pt x="5338" y="694"/>
                  <a:pt x="5340" y="688"/>
                  <a:pt x="5344" y="682"/>
                </a:cubicBezTo>
                <a:cubicBezTo>
                  <a:pt x="5346" y="686"/>
                  <a:pt x="5349" y="690"/>
                  <a:pt x="5353" y="694"/>
                </a:cubicBezTo>
                <a:cubicBezTo>
                  <a:pt x="5357" y="699"/>
                  <a:pt x="5362" y="703"/>
                  <a:pt x="5367" y="707"/>
                </a:cubicBezTo>
                <a:cubicBezTo>
                  <a:pt x="5373" y="711"/>
                  <a:pt x="5379" y="715"/>
                  <a:pt x="5386" y="717"/>
                </a:cubicBezTo>
                <a:cubicBezTo>
                  <a:pt x="5393" y="720"/>
                  <a:pt x="5400" y="722"/>
                  <a:pt x="5408" y="722"/>
                </a:cubicBezTo>
                <a:cubicBezTo>
                  <a:pt x="5414" y="722"/>
                  <a:pt x="5421" y="722"/>
                  <a:pt x="5428" y="722"/>
                </a:cubicBezTo>
                <a:cubicBezTo>
                  <a:pt x="5435" y="722"/>
                  <a:pt x="5443" y="720"/>
                  <a:pt x="5451" y="718"/>
                </a:cubicBezTo>
                <a:cubicBezTo>
                  <a:pt x="5460" y="715"/>
                  <a:pt x="5469" y="711"/>
                  <a:pt x="5479" y="705"/>
                </a:cubicBezTo>
                <a:cubicBezTo>
                  <a:pt x="5489" y="699"/>
                  <a:pt x="5500" y="689"/>
                  <a:pt x="5511" y="677"/>
                </a:cubicBezTo>
                <a:cubicBezTo>
                  <a:pt x="5518" y="670"/>
                  <a:pt x="5526" y="659"/>
                  <a:pt x="5534" y="645"/>
                </a:cubicBezTo>
                <a:cubicBezTo>
                  <a:pt x="5542" y="631"/>
                  <a:pt x="5550" y="615"/>
                  <a:pt x="5559" y="596"/>
                </a:cubicBezTo>
                <a:cubicBezTo>
                  <a:pt x="5567" y="577"/>
                  <a:pt x="5576" y="557"/>
                  <a:pt x="5585" y="536"/>
                </a:cubicBezTo>
                <a:cubicBezTo>
                  <a:pt x="5593" y="515"/>
                  <a:pt x="5602" y="494"/>
                  <a:pt x="5611" y="473"/>
                </a:cubicBezTo>
                <a:cubicBezTo>
                  <a:pt x="5619" y="452"/>
                  <a:pt x="5627" y="431"/>
                  <a:pt x="5634" y="412"/>
                </a:cubicBezTo>
                <a:cubicBezTo>
                  <a:pt x="5642" y="392"/>
                  <a:pt x="5649" y="375"/>
                  <a:pt x="5655" y="360"/>
                </a:cubicBezTo>
                <a:lnTo>
                  <a:pt x="5653" y="359"/>
                </a:lnTo>
                <a:cubicBezTo>
                  <a:pt x="5637" y="377"/>
                  <a:pt x="5620" y="395"/>
                  <a:pt x="5601" y="412"/>
                </a:cubicBezTo>
                <a:cubicBezTo>
                  <a:pt x="5582" y="430"/>
                  <a:pt x="5564" y="445"/>
                  <a:pt x="5547" y="458"/>
                </a:cubicBezTo>
                <a:cubicBezTo>
                  <a:pt x="5530" y="472"/>
                  <a:pt x="5515" y="483"/>
                  <a:pt x="5500" y="491"/>
                </a:cubicBezTo>
                <a:cubicBezTo>
                  <a:pt x="5486" y="499"/>
                  <a:pt x="5475" y="503"/>
                  <a:pt x="5468" y="503"/>
                </a:cubicBezTo>
                <a:cubicBezTo>
                  <a:pt x="5464" y="503"/>
                  <a:pt x="5461" y="502"/>
                  <a:pt x="5460" y="498"/>
                </a:cubicBezTo>
                <a:cubicBezTo>
                  <a:pt x="5459" y="495"/>
                  <a:pt x="5458" y="492"/>
                  <a:pt x="5458" y="487"/>
                </a:cubicBezTo>
                <a:cubicBezTo>
                  <a:pt x="5458" y="484"/>
                  <a:pt x="5459" y="480"/>
                  <a:pt x="5460" y="475"/>
                </a:cubicBezTo>
                <a:cubicBezTo>
                  <a:pt x="5461" y="469"/>
                  <a:pt x="5463" y="463"/>
                  <a:pt x="5465" y="457"/>
                </a:cubicBezTo>
                <a:cubicBezTo>
                  <a:pt x="5467" y="450"/>
                  <a:pt x="5469" y="444"/>
                  <a:pt x="5471" y="437"/>
                </a:cubicBezTo>
                <a:cubicBezTo>
                  <a:pt x="5474" y="431"/>
                  <a:pt x="5476" y="425"/>
                  <a:pt x="5478" y="419"/>
                </a:cubicBezTo>
                <a:cubicBezTo>
                  <a:pt x="5484" y="404"/>
                  <a:pt x="5491" y="388"/>
                  <a:pt x="5497" y="370"/>
                </a:cubicBezTo>
                <a:cubicBezTo>
                  <a:pt x="5504" y="352"/>
                  <a:pt x="5511" y="335"/>
                  <a:pt x="5517" y="319"/>
                </a:cubicBezTo>
                <a:cubicBezTo>
                  <a:pt x="5522" y="303"/>
                  <a:pt x="5528" y="288"/>
                  <a:pt x="5533" y="276"/>
                </a:cubicBezTo>
                <a:cubicBezTo>
                  <a:pt x="5538" y="263"/>
                  <a:pt x="5541" y="253"/>
                  <a:pt x="5544" y="248"/>
                </a:cubicBezTo>
                <a:cubicBezTo>
                  <a:pt x="5546" y="242"/>
                  <a:pt x="5550" y="236"/>
                  <a:pt x="5555" y="231"/>
                </a:cubicBezTo>
                <a:cubicBezTo>
                  <a:pt x="5560" y="226"/>
                  <a:pt x="5565" y="222"/>
                  <a:pt x="5571" y="218"/>
                </a:cubicBezTo>
                <a:cubicBezTo>
                  <a:pt x="5576" y="215"/>
                  <a:pt x="5581" y="212"/>
                  <a:pt x="5586" y="210"/>
                </a:cubicBezTo>
                <a:cubicBezTo>
                  <a:pt x="5591" y="209"/>
                  <a:pt x="5595" y="208"/>
                  <a:pt x="5598" y="208"/>
                </a:cubicBezTo>
                <a:cubicBezTo>
                  <a:pt x="5601" y="208"/>
                  <a:pt x="5603" y="210"/>
                  <a:pt x="5603" y="215"/>
                </a:cubicBezTo>
                <a:cubicBezTo>
                  <a:pt x="5602" y="218"/>
                  <a:pt x="5602" y="223"/>
                  <a:pt x="5600" y="230"/>
                </a:cubicBezTo>
                <a:cubicBezTo>
                  <a:pt x="5599" y="236"/>
                  <a:pt x="5596" y="245"/>
                  <a:pt x="5592" y="256"/>
                </a:cubicBezTo>
                <a:cubicBezTo>
                  <a:pt x="5579" y="286"/>
                  <a:pt x="5568" y="313"/>
                  <a:pt x="5558" y="338"/>
                </a:cubicBezTo>
                <a:cubicBezTo>
                  <a:pt x="5554" y="349"/>
                  <a:pt x="5549" y="359"/>
                  <a:pt x="5545" y="370"/>
                </a:cubicBezTo>
                <a:cubicBezTo>
                  <a:pt x="5541" y="381"/>
                  <a:pt x="5538" y="391"/>
                  <a:pt x="5535" y="400"/>
                </a:cubicBezTo>
                <a:cubicBezTo>
                  <a:pt x="5531" y="409"/>
                  <a:pt x="5529" y="417"/>
                  <a:pt x="5527" y="424"/>
                </a:cubicBezTo>
                <a:cubicBezTo>
                  <a:pt x="5525" y="431"/>
                  <a:pt x="5524" y="435"/>
                  <a:pt x="5524" y="438"/>
                </a:cubicBezTo>
                <a:cubicBezTo>
                  <a:pt x="5524" y="440"/>
                  <a:pt x="5524" y="441"/>
                  <a:pt x="5525" y="442"/>
                </a:cubicBezTo>
                <a:cubicBezTo>
                  <a:pt x="5526" y="443"/>
                  <a:pt x="5527" y="444"/>
                  <a:pt x="5530" y="444"/>
                </a:cubicBezTo>
                <a:cubicBezTo>
                  <a:pt x="5532" y="444"/>
                  <a:pt x="5535" y="443"/>
                  <a:pt x="5540" y="441"/>
                </a:cubicBezTo>
                <a:cubicBezTo>
                  <a:pt x="5544" y="439"/>
                  <a:pt x="5549" y="436"/>
                  <a:pt x="5554" y="433"/>
                </a:cubicBezTo>
                <a:cubicBezTo>
                  <a:pt x="5559" y="429"/>
                  <a:pt x="5564" y="426"/>
                  <a:pt x="5569" y="422"/>
                </a:cubicBezTo>
                <a:cubicBezTo>
                  <a:pt x="5574" y="418"/>
                  <a:pt x="5579" y="414"/>
                  <a:pt x="5583" y="410"/>
                </a:cubicBezTo>
                <a:cubicBezTo>
                  <a:pt x="5594" y="399"/>
                  <a:pt x="5604" y="389"/>
                  <a:pt x="5613" y="380"/>
                </a:cubicBezTo>
                <a:cubicBezTo>
                  <a:pt x="5621" y="371"/>
                  <a:pt x="5629" y="362"/>
                  <a:pt x="5636" y="354"/>
                </a:cubicBezTo>
                <a:cubicBezTo>
                  <a:pt x="5643" y="345"/>
                  <a:pt x="5649" y="337"/>
                  <a:pt x="5655" y="329"/>
                </a:cubicBezTo>
                <a:cubicBezTo>
                  <a:pt x="5660" y="320"/>
                  <a:pt x="5666" y="311"/>
                  <a:pt x="5672" y="302"/>
                </a:cubicBezTo>
                <a:lnTo>
                  <a:pt x="5690" y="255"/>
                </a:lnTo>
                <a:cubicBezTo>
                  <a:pt x="5694" y="245"/>
                  <a:pt x="5697" y="237"/>
                  <a:pt x="5701" y="231"/>
                </a:cubicBezTo>
                <a:cubicBezTo>
                  <a:pt x="5704" y="224"/>
                  <a:pt x="5709" y="219"/>
                  <a:pt x="5715" y="214"/>
                </a:cubicBezTo>
                <a:cubicBezTo>
                  <a:pt x="5726" y="204"/>
                  <a:pt x="5739" y="199"/>
                  <a:pt x="5753" y="199"/>
                </a:cubicBezTo>
                <a:cubicBezTo>
                  <a:pt x="5758" y="199"/>
                  <a:pt x="5761" y="202"/>
                  <a:pt x="5761" y="209"/>
                </a:cubicBezTo>
                <a:close/>
                <a:moveTo>
                  <a:pt x="5982" y="187"/>
                </a:moveTo>
                <a:cubicBezTo>
                  <a:pt x="5982" y="199"/>
                  <a:pt x="5981" y="213"/>
                  <a:pt x="5978" y="229"/>
                </a:cubicBezTo>
                <a:cubicBezTo>
                  <a:pt x="5975" y="244"/>
                  <a:pt x="5971" y="260"/>
                  <a:pt x="5967" y="276"/>
                </a:cubicBezTo>
                <a:cubicBezTo>
                  <a:pt x="5962" y="293"/>
                  <a:pt x="5956" y="310"/>
                  <a:pt x="5950" y="326"/>
                </a:cubicBezTo>
                <a:cubicBezTo>
                  <a:pt x="5943" y="343"/>
                  <a:pt x="5936" y="359"/>
                  <a:pt x="5928" y="374"/>
                </a:cubicBezTo>
                <a:cubicBezTo>
                  <a:pt x="5915" y="398"/>
                  <a:pt x="5902" y="419"/>
                  <a:pt x="5889" y="435"/>
                </a:cubicBezTo>
                <a:cubicBezTo>
                  <a:pt x="5877" y="451"/>
                  <a:pt x="5864" y="464"/>
                  <a:pt x="5853" y="474"/>
                </a:cubicBezTo>
                <a:cubicBezTo>
                  <a:pt x="5841" y="483"/>
                  <a:pt x="5830" y="490"/>
                  <a:pt x="5819" y="494"/>
                </a:cubicBezTo>
                <a:cubicBezTo>
                  <a:pt x="5809" y="498"/>
                  <a:pt x="5799" y="500"/>
                  <a:pt x="5790" y="500"/>
                </a:cubicBezTo>
                <a:cubicBezTo>
                  <a:pt x="5777" y="500"/>
                  <a:pt x="5769" y="495"/>
                  <a:pt x="5764" y="484"/>
                </a:cubicBezTo>
                <a:cubicBezTo>
                  <a:pt x="5760" y="474"/>
                  <a:pt x="5758" y="461"/>
                  <a:pt x="5758" y="445"/>
                </a:cubicBezTo>
                <a:cubicBezTo>
                  <a:pt x="5758" y="433"/>
                  <a:pt x="5759" y="421"/>
                  <a:pt x="5763" y="407"/>
                </a:cubicBezTo>
                <a:cubicBezTo>
                  <a:pt x="5766" y="393"/>
                  <a:pt x="5770" y="379"/>
                  <a:pt x="5774" y="366"/>
                </a:cubicBezTo>
                <a:cubicBezTo>
                  <a:pt x="5779" y="353"/>
                  <a:pt x="5784" y="342"/>
                  <a:pt x="5788" y="331"/>
                </a:cubicBezTo>
                <a:cubicBezTo>
                  <a:pt x="5793" y="320"/>
                  <a:pt x="5797" y="312"/>
                  <a:pt x="5800" y="307"/>
                </a:cubicBezTo>
                <a:cubicBezTo>
                  <a:pt x="5815" y="283"/>
                  <a:pt x="5829" y="264"/>
                  <a:pt x="5842" y="249"/>
                </a:cubicBezTo>
                <a:cubicBezTo>
                  <a:pt x="5854" y="235"/>
                  <a:pt x="5864" y="228"/>
                  <a:pt x="5871" y="228"/>
                </a:cubicBezTo>
                <a:cubicBezTo>
                  <a:pt x="5876" y="228"/>
                  <a:pt x="5879" y="229"/>
                  <a:pt x="5880" y="232"/>
                </a:cubicBezTo>
                <a:cubicBezTo>
                  <a:pt x="5882" y="234"/>
                  <a:pt x="5882" y="240"/>
                  <a:pt x="5882" y="247"/>
                </a:cubicBezTo>
                <a:cubicBezTo>
                  <a:pt x="5882" y="256"/>
                  <a:pt x="5880" y="266"/>
                  <a:pt x="5875" y="278"/>
                </a:cubicBezTo>
                <a:cubicBezTo>
                  <a:pt x="5870" y="290"/>
                  <a:pt x="5864" y="302"/>
                  <a:pt x="5857" y="315"/>
                </a:cubicBezTo>
                <a:cubicBezTo>
                  <a:pt x="5850" y="327"/>
                  <a:pt x="5842" y="340"/>
                  <a:pt x="5834" y="352"/>
                </a:cubicBezTo>
                <a:cubicBezTo>
                  <a:pt x="5825" y="364"/>
                  <a:pt x="5818" y="375"/>
                  <a:pt x="5811" y="384"/>
                </a:cubicBezTo>
                <a:cubicBezTo>
                  <a:pt x="5811" y="388"/>
                  <a:pt x="5810" y="392"/>
                  <a:pt x="5810" y="396"/>
                </a:cubicBezTo>
                <a:cubicBezTo>
                  <a:pt x="5809" y="399"/>
                  <a:pt x="5809" y="403"/>
                  <a:pt x="5809" y="406"/>
                </a:cubicBezTo>
                <a:cubicBezTo>
                  <a:pt x="5809" y="409"/>
                  <a:pt x="5809" y="411"/>
                  <a:pt x="5809" y="413"/>
                </a:cubicBezTo>
                <a:cubicBezTo>
                  <a:pt x="5809" y="421"/>
                  <a:pt x="5809" y="427"/>
                  <a:pt x="5809" y="433"/>
                </a:cubicBezTo>
                <a:cubicBezTo>
                  <a:pt x="5809" y="439"/>
                  <a:pt x="5810" y="444"/>
                  <a:pt x="5811" y="449"/>
                </a:cubicBezTo>
                <a:cubicBezTo>
                  <a:pt x="5812" y="453"/>
                  <a:pt x="5815" y="456"/>
                  <a:pt x="5818" y="458"/>
                </a:cubicBezTo>
                <a:cubicBezTo>
                  <a:pt x="5820" y="460"/>
                  <a:pt x="5825" y="461"/>
                  <a:pt x="5830" y="461"/>
                </a:cubicBezTo>
                <a:cubicBezTo>
                  <a:pt x="5835" y="461"/>
                  <a:pt x="5840" y="460"/>
                  <a:pt x="5846" y="458"/>
                </a:cubicBezTo>
                <a:cubicBezTo>
                  <a:pt x="5851" y="456"/>
                  <a:pt x="5858" y="452"/>
                  <a:pt x="5864" y="445"/>
                </a:cubicBezTo>
                <a:cubicBezTo>
                  <a:pt x="5871" y="438"/>
                  <a:pt x="5878" y="428"/>
                  <a:pt x="5886" y="416"/>
                </a:cubicBezTo>
                <a:cubicBezTo>
                  <a:pt x="5894" y="403"/>
                  <a:pt x="5903" y="387"/>
                  <a:pt x="5911" y="366"/>
                </a:cubicBezTo>
                <a:cubicBezTo>
                  <a:pt x="5917" y="353"/>
                  <a:pt x="5922" y="340"/>
                  <a:pt x="5925" y="326"/>
                </a:cubicBezTo>
                <a:cubicBezTo>
                  <a:pt x="5929" y="312"/>
                  <a:pt x="5932" y="298"/>
                  <a:pt x="5934" y="284"/>
                </a:cubicBezTo>
                <a:cubicBezTo>
                  <a:pt x="5936" y="271"/>
                  <a:pt x="5937" y="259"/>
                  <a:pt x="5938" y="248"/>
                </a:cubicBezTo>
                <a:cubicBezTo>
                  <a:pt x="5939" y="237"/>
                  <a:pt x="5939" y="228"/>
                  <a:pt x="5939" y="223"/>
                </a:cubicBezTo>
                <a:cubicBezTo>
                  <a:pt x="5939" y="192"/>
                  <a:pt x="5937" y="167"/>
                  <a:pt x="5933" y="147"/>
                </a:cubicBezTo>
                <a:cubicBezTo>
                  <a:pt x="5928" y="127"/>
                  <a:pt x="5922" y="110"/>
                  <a:pt x="5915" y="98"/>
                </a:cubicBezTo>
                <a:cubicBezTo>
                  <a:pt x="5908" y="85"/>
                  <a:pt x="5899" y="76"/>
                  <a:pt x="5890" y="71"/>
                </a:cubicBezTo>
                <a:cubicBezTo>
                  <a:pt x="5881" y="65"/>
                  <a:pt x="5871" y="62"/>
                  <a:pt x="5861" y="62"/>
                </a:cubicBezTo>
                <a:cubicBezTo>
                  <a:pt x="5855" y="62"/>
                  <a:pt x="5850" y="63"/>
                  <a:pt x="5845" y="63"/>
                </a:cubicBezTo>
                <a:cubicBezTo>
                  <a:pt x="5840" y="64"/>
                  <a:pt x="5835" y="65"/>
                  <a:pt x="5830" y="68"/>
                </a:cubicBezTo>
                <a:cubicBezTo>
                  <a:pt x="5823" y="72"/>
                  <a:pt x="5819" y="76"/>
                  <a:pt x="5817" y="79"/>
                </a:cubicBezTo>
                <a:cubicBezTo>
                  <a:pt x="5815" y="82"/>
                  <a:pt x="5814" y="86"/>
                  <a:pt x="5814" y="89"/>
                </a:cubicBezTo>
                <a:cubicBezTo>
                  <a:pt x="5814" y="93"/>
                  <a:pt x="5815" y="94"/>
                  <a:pt x="5816" y="95"/>
                </a:cubicBezTo>
                <a:cubicBezTo>
                  <a:pt x="5818" y="95"/>
                  <a:pt x="5818" y="97"/>
                  <a:pt x="5818" y="99"/>
                </a:cubicBezTo>
                <a:cubicBezTo>
                  <a:pt x="5818" y="101"/>
                  <a:pt x="5817" y="102"/>
                  <a:pt x="5815" y="102"/>
                </a:cubicBezTo>
                <a:cubicBezTo>
                  <a:pt x="5813" y="102"/>
                  <a:pt x="5811" y="101"/>
                  <a:pt x="5809" y="98"/>
                </a:cubicBezTo>
                <a:cubicBezTo>
                  <a:pt x="5806" y="95"/>
                  <a:pt x="5805" y="90"/>
                  <a:pt x="5805" y="84"/>
                </a:cubicBezTo>
                <a:cubicBezTo>
                  <a:pt x="5805" y="76"/>
                  <a:pt x="5807" y="68"/>
                  <a:pt x="5811" y="61"/>
                </a:cubicBezTo>
                <a:cubicBezTo>
                  <a:pt x="5815" y="54"/>
                  <a:pt x="5820" y="49"/>
                  <a:pt x="5827" y="44"/>
                </a:cubicBezTo>
                <a:cubicBezTo>
                  <a:pt x="5834" y="39"/>
                  <a:pt x="5842" y="35"/>
                  <a:pt x="5851" y="32"/>
                </a:cubicBezTo>
                <a:cubicBezTo>
                  <a:pt x="5860" y="30"/>
                  <a:pt x="5870" y="28"/>
                  <a:pt x="5880" y="28"/>
                </a:cubicBezTo>
                <a:cubicBezTo>
                  <a:pt x="5894" y="28"/>
                  <a:pt x="5908" y="31"/>
                  <a:pt x="5920" y="36"/>
                </a:cubicBezTo>
                <a:cubicBezTo>
                  <a:pt x="5933" y="42"/>
                  <a:pt x="5943" y="51"/>
                  <a:pt x="5952" y="64"/>
                </a:cubicBezTo>
                <a:cubicBezTo>
                  <a:pt x="5962" y="76"/>
                  <a:pt x="5969" y="93"/>
                  <a:pt x="5974" y="113"/>
                </a:cubicBezTo>
                <a:cubicBezTo>
                  <a:pt x="5979" y="133"/>
                  <a:pt x="5982" y="158"/>
                  <a:pt x="5982" y="187"/>
                </a:cubicBezTo>
                <a:close/>
                <a:moveTo>
                  <a:pt x="6301" y="426"/>
                </a:moveTo>
                <a:cubicBezTo>
                  <a:pt x="6295" y="430"/>
                  <a:pt x="6288" y="434"/>
                  <a:pt x="6281" y="440"/>
                </a:cubicBezTo>
                <a:cubicBezTo>
                  <a:pt x="6267" y="449"/>
                  <a:pt x="6251" y="458"/>
                  <a:pt x="6233" y="468"/>
                </a:cubicBezTo>
                <a:cubicBezTo>
                  <a:pt x="6211" y="479"/>
                  <a:pt x="6192" y="489"/>
                  <a:pt x="6176" y="495"/>
                </a:cubicBezTo>
                <a:cubicBezTo>
                  <a:pt x="6161" y="501"/>
                  <a:pt x="6150" y="504"/>
                  <a:pt x="6144" y="504"/>
                </a:cubicBezTo>
                <a:cubicBezTo>
                  <a:pt x="6138" y="504"/>
                  <a:pt x="6135" y="503"/>
                  <a:pt x="6134" y="500"/>
                </a:cubicBezTo>
                <a:cubicBezTo>
                  <a:pt x="6132" y="497"/>
                  <a:pt x="6132" y="494"/>
                  <a:pt x="6132" y="490"/>
                </a:cubicBezTo>
                <a:cubicBezTo>
                  <a:pt x="6132" y="487"/>
                  <a:pt x="6133" y="482"/>
                  <a:pt x="6134" y="474"/>
                </a:cubicBezTo>
                <a:cubicBezTo>
                  <a:pt x="6136" y="466"/>
                  <a:pt x="6138" y="458"/>
                  <a:pt x="6141" y="448"/>
                </a:cubicBezTo>
                <a:cubicBezTo>
                  <a:pt x="6144" y="438"/>
                  <a:pt x="6147" y="428"/>
                  <a:pt x="6150" y="417"/>
                </a:cubicBezTo>
                <a:cubicBezTo>
                  <a:pt x="6153" y="406"/>
                  <a:pt x="6156" y="395"/>
                  <a:pt x="6159" y="385"/>
                </a:cubicBezTo>
                <a:cubicBezTo>
                  <a:pt x="6160" y="382"/>
                  <a:pt x="6161" y="378"/>
                  <a:pt x="6163" y="373"/>
                </a:cubicBezTo>
                <a:cubicBezTo>
                  <a:pt x="6164" y="368"/>
                  <a:pt x="6166" y="364"/>
                  <a:pt x="6167" y="359"/>
                </a:cubicBezTo>
                <a:lnTo>
                  <a:pt x="6173" y="342"/>
                </a:lnTo>
                <a:cubicBezTo>
                  <a:pt x="6168" y="346"/>
                  <a:pt x="6161" y="350"/>
                  <a:pt x="6153" y="355"/>
                </a:cubicBezTo>
                <a:cubicBezTo>
                  <a:pt x="6147" y="358"/>
                  <a:pt x="6138" y="362"/>
                  <a:pt x="6128" y="366"/>
                </a:cubicBezTo>
                <a:cubicBezTo>
                  <a:pt x="6118" y="371"/>
                  <a:pt x="6106" y="375"/>
                  <a:pt x="6092" y="379"/>
                </a:cubicBezTo>
                <a:cubicBezTo>
                  <a:pt x="6087" y="380"/>
                  <a:pt x="6083" y="382"/>
                  <a:pt x="6078" y="382"/>
                </a:cubicBezTo>
                <a:cubicBezTo>
                  <a:pt x="6073" y="383"/>
                  <a:pt x="6069" y="384"/>
                  <a:pt x="6066" y="384"/>
                </a:cubicBezTo>
                <a:cubicBezTo>
                  <a:pt x="6062" y="385"/>
                  <a:pt x="6058" y="386"/>
                  <a:pt x="6054" y="386"/>
                </a:cubicBezTo>
                <a:cubicBezTo>
                  <a:pt x="6054" y="391"/>
                  <a:pt x="6052" y="398"/>
                  <a:pt x="6050" y="406"/>
                </a:cubicBezTo>
                <a:cubicBezTo>
                  <a:pt x="6048" y="414"/>
                  <a:pt x="6045" y="423"/>
                  <a:pt x="6042" y="432"/>
                </a:cubicBezTo>
                <a:cubicBezTo>
                  <a:pt x="6039" y="441"/>
                  <a:pt x="6036" y="449"/>
                  <a:pt x="6032" y="457"/>
                </a:cubicBezTo>
                <a:cubicBezTo>
                  <a:pt x="6029" y="465"/>
                  <a:pt x="6025" y="472"/>
                  <a:pt x="6021" y="476"/>
                </a:cubicBezTo>
                <a:cubicBezTo>
                  <a:pt x="6014" y="483"/>
                  <a:pt x="6007" y="488"/>
                  <a:pt x="6002" y="490"/>
                </a:cubicBezTo>
                <a:cubicBezTo>
                  <a:pt x="5997" y="492"/>
                  <a:pt x="5992" y="493"/>
                  <a:pt x="5986" y="493"/>
                </a:cubicBezTo>
                <a:cubicBezTo>
                  <a:pt x="5979" y="493"/>
                  <a:pt x="5975" y="492"/>
                  <a:pt x="5973" y="489"/>
                </a:cubicBezTo>
                <a:cubicBezTo>
                  <a:pt x="5972" y="487"/>
                  <a:pt x="5971" y="483"/>
                  <a:pt x="5971" y="477"/>
                </a:cubicBezTo>
                <a:cubicBezTo>
                  <a:pt x="5971" y="475"/>
                  <a:pt x="5972" y="472"/>
                  <a:pt x="5973" y="467"/>
                </a:cubicBezTo>
                <a:cubicBezTo>
                  <a:pt x="5975" y="462"/>
                  <a:pt x="5977" y="457"/>
                  <a:pt x="5978" y="451"/>
                </a:cubicBezTo>
                <a:cubicBezTo>
                  <a:pt x="5980" y="445"/>
                  <a:pt x="5982" y="439"/>
                  <a:pt x="5985" y="433"/>
                </a:cubicBezTo>
                <a:cubicBezTo>
                  <a:pt x="5987" y="427"/>
                  <a:pt x="5988" y="421"/>
                  <a:pt x="5990" y="417"/>
                </a:cubicBezTo>
                <a:lnTo>
                  <a:pt x="6000" y="383"/>
                </a:lnTo>
                <a:cubicBezTo>
                  <a:pt x="5997" y="380"/>
                  <a:pt x="5996" y="378"/>
                  <a:pt x="5995" y="376"/>
                </a:cubicBezTo>
                <a:cubicBezTo>
                  <a:pt x="5995" y="375"/>
                  <a:pt x="5995" y="372"/>
                  <a:pt x="5995" y="367"/>
                </a:cubicBezTo>
                <a:cubicBezTo>
                  <a:pt x="5995" y="362"/>
                  <a:pt x="5997" y="358"/>
                  <a:pt x="6001" y="355"/>
                </a:cubicBezTo>
                <a:cubicBezTo>
                  <a:pt x="6006" y="351"/>
                  <a:pt x="6012" y="349"/>
                  <a:pt x="6019" y="348"/>
                </a:cubicBezTo>
                <a:lnTo>
                  <a:pt x="6025" y="334"/>
                </a:lnTo>
                <a:cubicBezTo>
                  <a:pt x="6028" y="325"/>
                  <a:pt x="6032" y="316"/>
                  <a:pt x="6035" y="307"/>
                </a:cubicBezTo>
                <a:cubicBezTo>
                  <a:pt x="6039" y="297"/>
                  <a:pt x="6042" y="288"/>
                  <a:pt x="6045" y="279"/>
                </a:cubicBezTo>
                <a:cubicBezTo>
                  <a:pt x="6048" y="271"/>
                  <a:pt x="6051" y="263"/>
                  <a:pt x="6054" y="256"/>
                </a:cubicBezTo>
                <a:cubicBezTo>
                  <a:pt x="6057" y="249"/>
                  <a:pt x="6059" y="243"/>
                  <a:pt x="6062" y="239"/>
                </a:cubicBezTo>
                <a:cubicBezTo>
                  <a:pt x="6069" y="227"/>
                  <a:pt x="6078" y="218"/>
                  <a:pt x="6087" y="214"/>
                </a:cubicBezTo>
                <a:cubicBezTo>
                  <a:pt x="6097" y="210"/>
                  <a:pt x="6104" y="208"/>
                  <a:pt x="6110" y="208"/>
                </a:cubicBezTo>
                <a:cubicBezTo>
                  <a:pt x="6113" y="208"/>
                  <a:pt x="6115" y="210"/>
                  <a:pt x="6115" y="215"/>
                </a:cubicBezTo>
                <a:cubicBezTo>
                  <a:pt x="6115" y="216"/>
                  <a:pt x="6114" y="219"/>
                  <a:pt x="6113" y="222"/>
                </a:cubicBezTo>
                <a:cubicBezTo>
                  <a:pt x="6112" y="226"/>
                  <a:pt x="6110" y="230"/>
                  <a:pt x="6108" y="235"/>
                </a:cubicBezTo>
                <a:cubicBezTo>
                  <a:pt x="6106" y="240"/>
                  <a:pt x="6103" y="245"/>
                  <a:pt x="6101" y="251"/>
                </a:cubicBezTo>
                <a:cubicBezTo>
                  <a:pt x="6099" y="256"/>
                  <a:pt x="6097" y="262"/>
                  <a:pt x="6095" y="267"/>
                </a:cubicBezTo>
                <a:cubicBezTo>
                  <a:pt x="6092" y="276"/>
                  <a:pt x="6088" y="286"/>
                  <a:pt x="6085" y="296"/>
                </a:cubicBezTo>
                <a:cubicBezTo>
                  <a:pt x="6081" y="306"/>
                  <a:pt x="6078" y="316"/>
                  <a:pt x="6075" y="325"/>
                </a:cubicBezTo>
                <a:cubicBezTo>
                  <a:pt x="6071" y="335"/>
                  <a:pt x="6068" y="346"/>
                  <a:pt x="6065" y="356"/>
                </a:cubicBezTo>
                <a:lnTo>
                  <a:pt x="6074" y="356"/>
                </a:lnTo>
                <a:cubicBezTo>
                  <a:pt x="6080" y="356"/>
                  <a:pt x="6088" y="355"/>
                  <a:pt x="6097" y="354"/>
                </a:cubicBezTo>
                <a:cubicBezTo>
                  <a:pt x="6122" y="351"/>
                  <a:pt x="6142" y="345"/>
                  <a:pt x="6155" y="338"/>
                </a:cubicBezTo>
                <a:cubicBezTo>
                  <a:pt x="6168" y="331"/>
                  <a:pt x="6176" y="326"/>
                  <a:pt x="6179" y="322"/>
                </a:cubicBezTo>
                <a:cubicBezTo>
                  <a:pt x="6181" y="316"/>
                  <a:pt x="6183" y="311"/>
                  <a:pt x="6184" y="308"/>
                </a:cubicBezTo>
                <a:cubicBezTo>
                  <a:pt x="6185" y="305"/>
                  <a:pt x="6187" y="300"/>
                  <a:pt x="6190" y="292"/>
                </a:cubicBezTo>
                <a:cubicBezTo>
                  <a:pt x="6194" y="278"/>
                  <a:pt x="6199" y="265"/>
                  <a:pt x="6203" y="253"/>
                </a:cubicBezTo>
                <a:cubicBezTo>
                  <a:pt x="6207" y="242"/>
                  <a:pt x="6214" y="231"/>
                  <a:pt x="6222" y="223"/>
                </a:cubicBezTo>
                <a:cubicBezTo>
                  <a:pt x="6227" y="218"/>
                  <a:pt x="6230" y="215"/>
                  <a:pt x="6233" y="213"/>
                </a:cubicBezTo>
                <a:cubicBezTo>
                  <a:pt x="6235" y="212"/>
                  <a:pt x="6239" y="210"/>
                  <a:pt x="6244" y="207"/>
                </a:cubicBezTo>
                <a:cubicBezTo>
                  <a:pt x="6248" y="206"/>
                  <a:pt x="6251" y="205"/>
                  <a:pt x="6254" y="204"/>
                </a:cubicBezTo>
                <a:cubicBezTo>
                  <a:pt x="6257" y="204"/>
                  <a:pt x="6259" y="203"/>
                  <a:pt x="6261" y="203"/>
                </a:cubicBezTo>
                <a:cubicBezTo>
                  <a:pt x="6264" y="203"/>
                  <a:pt x="6267" y="204"/>
                  <a:pt x="6269" y="206"/>
                </a:cubicBezTo>
                <a:cubicBezTo>
                  <a:pt x="6271" y="207"/>
                  <a:pt x="6272" y="210"/>
                  <a:pt x="6272" y="215"/>
                </a:cubicBezTo>
                <a:cubicBezTo>
                  <a:pt x="6272" y="226"/>
                  <a:pt x="6267" y="241"/>
                  <a:pt x="6259" y="258"/>
                </a:cubicBezTo>
                <a:cubicBezTo>
                  <a:pt x="6250" y="276"/>
                  <a:pt x="6239" y="295"/>
                  <a:pt x="6225" y="315"/>
                </a:cubicBezTo>
                <a:cubicBezTo>
                  <a:pt x="6219" y="329"/>
                  <a:pt x="6215" y="343"/>
                  <a:pt x="6210" y="357"/>
                </a:cubicBezTo>
                <a:cubicBezTo>
                  <a:pt x="6206" y="371"/>
                  <a:pt x="6202" y="384"/>
                  <a:pt x="6198" y="396"/>
                </a:cubicBezTo>
                <a:cubicBezTo>
                  <a:pt x="6195" y="408"/>
                  <a:pt x="6192" y="418"/>
                  <a:pt x="6190" y="428"/>
                </a:cubicBezTo>
                <a:cubicBezTo>
                  <a:pt x="6188" y="437"/>
                  <a:pt x="6187" y="444"/>
                  <a:pt x="6187" y="449"/>
                </a:cubicBezTo>
                <a:cubicBezTo>
                  <a:pt x="6187" y="452"/>
                  <a:pt x="6187" y="455"/>
                  <a:pt x="6188" y="458"/>
                </a:cubicBezTo>
                <a:cubicBezTo>
                  <a:pt x="6188" y="461"/>
                  <a:pt x="6190" y="463"/>
                  <a:pt x="6194" y="463"/>
                </a:cubicBezTo>
                <a:cubicBezTo>
                  <a:pt x="6202" y="463"/>
                  <a:pt x="6210" y="461"/>
                  <a:pt x="6219" y="458"/>
                </a:cubicBezTo>
                <a:cubicBezTo>
                  <a:pt x="6228" y="455"/>
                  <a:pt x="6237" y="450"/>
                  <a:pt x="6247" y="445"/>
                </a:cubicBezTo>
                <a:cubicBezTo>
                  <a:pt x="6257" y="440"/>
                  <a:pt x="6266" y="435"/>
                  <a:pt x="6277" y="428"/>
                </a:cubicBezTo>
                <a:cubicBezTo>
                  <a:pt x="6287" y="422"/>
                  <a:pt x="6297" y="416"/>
                  <a:pt x="6306" y="409"/>
                </a:cubicBezTo>
                <a:lnTo>
                  <a:pt x="6307" y="410"/>
                </a:lnTo>
                <a:lnTo>
                  <a:pt x="6308" y="406"/>
                </a:lnTo>
                <a:lnTo>
                  <a:pt x="6343" y="319"/>
                </a:lnTo>
                <a:cubicBezTo>
                  <a:pt x="6349" y="303"/>
                  <a:pt x="6354" y="289"/>
                  <a:pt x="6359" y="277"/>
                </a:cubicBezTo>
                <a:cubicBezTo>
                  <a:pt x="6363" y="265"/>
                  <a:pt x="6367" y="255"/>
                  <a:pt x="6370" y="248"/>
                </a:cubicBezTo>
                <a:cubicBezTo>
                  <a:pt x="6373" y="241"/>
                  <a:pt x="6377" y="235"/>
                  <a:pt x="6382" y="229"/>
                </a:cubicBezTo>
                <a:cubicBezTo>
                  <a:pt x="6387" y="224"/>
                  <a:pt x="6392" y="220"/>
                  <a:pt x="6398" y="217"/>
                </a:cubicBezTo>
                <a:cubicBezTo>
                  <a:pt x="6403" y="214"/>
                  <a:pt x="6408" y="212"/>
                  <a:pt x="6413" y="210"/>
                </a:cubicBezTo>
                <a:cubicBezTo>
                  <a:pt x="6418" y="209"/>
                  <a:pt x="6422" y="208"/>
                  <a:pt x="6425" y="208"/>
                </a:cubicBezTo>
                <a:cubicBezTo>
                  <a:pt x="6428" y="208"/>
                  <a:pt x="6429" y="210"/>
                  <a:pt x="6429" y="215"/>
                </a:cubicBezTo>
                <a:cubicBezTo>
                  <a:pt x="6429" y="218"/>
                  <a:pt x="6428" y="223"/>
                  <a:pt x="6427" y="229"/>
                </a:cubicBezTo>
                <a:cubicBezTo>
                  <a:pt x="6426" y="236"/>
                  <a:pt x="6423" y="245"/>
                  <a:pt x="6418" y="256"/>
                </a:cubicBezTo>
                <a:lnTo>
                  <a:pt x="6379" y="355"/>
                </a:lnTo>
                <a:cubicBezTo>
                  <a:pt x="6378" y="359"/>
                  <a:pt x="6376" y="364"/>
                  <a:pt x="6374" y="370"/>
                </a:cubicBezTo>
                <a:cubicBezTo>
                  <a:pt x="6371" y="376"/>
                  <a:pt x="6369" y="383"/>
                  <a:pt x="6366" y="389"/>
                </a:cubicBezTo>
                <a:cubicBezTo>
                  <a:pt x="6364" y="395"/>
                  <a:pt x="6362" y="401"/>
                  <a:pt x="6360" y="406"/>
                </a:cubicBezTo>
                <a:cubicBezTo>
                  <a:pt x="6358" y="411"/>
                  <a:pt x="6357" y="414"/>
                  <a:pt x="6357" y="415"/>
                </a:cubicBezTo>
                <a:cubicBezTo>
                  <a:pt x="6357" y="417"/>
                  <a:pt x="6357" y="418"/>
                  <a:pt x="6358" y="420"/>
                </a:cubicBezTo>
                <a:cubicBezTo>
                  <a:pt x="6358" y="422"/>
                  <a:pt x="6359" y="423"/>
                  <a:pt x="6362" y="423"/>
                </a:cubicBezTo>
                <a:cubicBezTo>
                  <a:pt x="6367" y="423"/>
                  <a:pt x="6374" y="419"/>
                  <a:pt x="6383" y="413"/>
                </a:cubicBezTo>
                <a:cubicBezTo>
                  <a:pt x="6392" y="407"/>
                  <a:pt x="6402" y="398"/>
                  <a:pt x="6413" y="388"/>
                </a:cubicBezTo>
                <a:cubicBezTo>
                  <a:pt x="6422" y="379"/>
                  <a:pt x="6431" y="371"/>
                  <a:pt x="6439" y="364"/>
                </a:cubicBezTo>
                <a:cubicBezTo>
                  <a:pt x="6446" y="357"/>
                  <a:pt x="6453" y="350"/>
                  <a:pt x="6460" y="343"/>
                </a:cubicBezTo>
                <a:cubicBezTo>
                  <a:pt x="6467" y="336"/>
                  <a:pt x="6474" y="329"/>
                  <a:pt x="6480" y="321"/>
                </a:cubicBezTo>
                <a:cubicBezTo>
                  <a:pt x="6487" y="313"/>
                  <a:pt x="6494" y="304"/>
                  <a:pt x="6501" y="293"/>
                </a:cubicBezTo>
                <a:cubicBezTo>
                  <a:pt x="6504" y="288"/>
                  <a:pt x="6506" y="283"/>
                  <a:pt x="6509" y="277"/>
                </a:cubicBezTo>
                <a:cubicBezTo>
                  <a:pt x="6511" y="271"/>
                  <a:pt x="6513" y="264"/>
                  <a:pt x="6516" y="258"/>
                </a:cubicBezTo>
                <a:cubicBezTo>
                  <a:pt x="6519" y="251"/>
                  <a:pt x="6522" y="245"/>
                  <a:pt x="6525" y="239"/>
                </a:cubicBezTo>
                <a:cubicBezTo>
                  <a:pt x="6528" y="233"/>
                  <a:pt x="6532" y="227"/>
                  <a:pt x="6536" y="223"/>
                </a:cubicBezTo>
                <a:cubicBezTo>
                  <a:pt x="6544" y="215"/>
                  <a:pt x="6551" y="210"/>
                  <a:pt x="6558" y="207"/>
                </a:cubicBezTo>
                <a:cubicBezTo>
                  <a:pt x="6565" y="205"/>
                  <a:pt x="6571" y="203"/>
                  <a:pt x="6576" y="203"/>
                </a:cubicBezTo>
                <a:cubicBezTo>
                  <a:pt x="6578" y="203"/>
                  <a:pt x="6580" y="204"/>
                  <a:pt x="6582" y="206"/>
                </a:cubicBezTo>
                <a:cubicBezTo>
                  <a:pt x="6585" y="207"/>
                  <a:pt x="6586" y="210"/>
                  <a:pt x="6586" y="215"/>
                </a:cubicBezTo>
                <a:cubicBezTo>
                  <a:pt x="6586" y="221"/>
                  <a:pt x="6584" y="229"/>
                  <a:pt x="6579" y="240"/>
                </a:cubicBezTo>
                <a:cubicBezTo>
                  <a:pt x="6575" y="250"/>
                  <a:pt x="6566" y="264"/>
                  <a:pt x="6554" y="281"/>
                </a:cubicBezTo>
                <a:cubicBezTo>
                  <a:pt x="6550" y="289"/>
                  <a:pt x="6546" y="300"/>
                  <a:pt x="6542" y="313"/>
                </a:cubicBezTo>
                <a:cubicBezTo>
                  <a:pt x="6538" y="325"/>
                  <a:pt x="6534" y="338"/>
                  <a:pt x="6531" y="350"/>
                </a:cubicBezTo>
                <a:cubicBezTo>
                  <a:pt x="6529" y="355"/>
                  <a:pt x="6527" y="362"/>
                  <a:pt x="6524" y="373"/>
                </a:cubicBezTo>
                <a:cubicBezTo>
                  <a:pt x="6520" y="384"/>
                  <a:pt x="6517" y="394"/>
                  <a:pt x="6514" y="405"/>
                </a:cubicBezTo>
                <a:cubicBezTo>
                  <a:pt x="6511" y="416"/>
                  <a:pt x="6508" y="426"/>
                  <a:pt x="6505" y="436"/>
                </a:cubicBezTo>
                <a:cubicBezTo>
                  <a:pt x="6503" y="445"/>
                  <a:pt x="6501" y="450"/>
                  <a:pt x="6501" y="452"/>
                </a:cubicBezTo>
                <a:cubicBezTo>
                  <a:pt x="6501" y="459"/>
                  <a:pt x="6504" y="463"/>
                  <a:pt x="6508" y="463"/>
                </a:cubicBezTo>
                <a:cubicBezTo>
                  <a:pt x="6516" y="463"/>
                  <a:pt x="6525" y="461"/>
                  <a:pt x="6534" y="458"/>
                </a:cubicBezTo>
                <a:cubicBezTo>
                  <a:pt x="6543" y="455"/>
                  <a:pt x="6552" y="450"/>
                  <a:pt x="6562" y="445"/>
                </a:cubicBezTo>
                <a:cubicBezTo>
                  <a:pt x="6571" y="440"/>
                  <a:pt x="6581" y="435"/>
                  <a:pt x="6591" y="428"/>
                </a:cubicBezTo>
                <a:cubicBezTo>
                  <a:pt x="6601" y="422"/>
                  <a:pt x="6611" y="416"/>
                  <a:pt x="6621" y="409"/>
                </a:cubicBezTo>
                <a:lnTo>
                  <a:pt x="6627" y="417"/>
                </a:lnTo>
                <a:cubicBezTo>
                  <a:pt x="6619" y="423"/>
                  <a:pt x="6609" y="430"/>
                  <a:pt x="6595" y="438"/>
                </a:cubicBezTo>
                <a:cubicBezTo>
                  <a:pt x="6581" y="447"/>
                  <a:pt x="6566" y="457"/>
                  <a:pt x="6548" y="468"/>
                </a:cubicBezTo>
                <a:cubicBezTo>
                  <a:pt x="6525" y="481"/>
                  <a:pt x="6506" y="491"/>
                  <a:pt x="6491" y="496"/>
                </a:cubicBezTo>
                <a:cubicBezTo>
                  <a:pt x="6476" y="502"/>
                  <a:pt x="6465" y="504"/>
                  <a:pt x="6458" y="504"/>
                </a:cubicBezTo>
                <a:cubicBezTo>
                  <a:pt x="6453" y="504"/>
                  <a:pt x="6449" y="503"/>
                  <a:pt x="6448" y="500"/>
                </a:cubicBezTo>
                <a:cubicBezTo>
                  <a:pt x="6447" y="497"/>
                  <a:pt x="6446" y="494"/>
                  <a:pt x="6446" y="490"/>
                </a:cubicBezTo>
                <a:cubicBezTo>
                  <a:pt x="6446" y="486"/>
                  <a:pt x="6447" y="480"/>
                  <a:pt x="6449" y="472"/>
                </a:cubicBezTo>
                <a:cubicBezTo>
                  <a:pt x="6450" y="465"/>
                  <a:pt x="6453" y="456"/>
                  <a:pt x="6455" y="446"/>
                </a:cubicBezTo>
                <a:cubicBezTo>
                  <a:pt x="6458" y="437"/>
                  <a:pt x="6461" y="427"/>
                  <a:pt x="6464" y="416"/>
                </a:cubicBezTo>
                <a:cubicBezTo>
                  <a:pt x="6467" y="406"/>
                  <a:pt x="6471" y="395"/>
                  <a:pt x="6473" y="385"/>
                </a:cubicBezTo>
                <a:cubicBezTo>
                  <a:pt x="6476" y="377"/>
                  <a:pt x="6478" y="371"/>
                  <a:pt x="6480" y="364"/>
                </a:cubicBezTo>
                <a:cubicBezTo>
                  <a:pt x="6481" y="358"/>
                  <a:pt x="6483" y="353"/>
                  <a:pt x="6484" y="348"/>
                </a:cubicBezTo>
                <a:cubicBezTo>
                  <a:pt x="6486" y="343"/>
                  <a:pt x="6487" y="338"/>
                  <a:pt x="6489" y="334"/>
                </a:cubicBezTo>
                <a:cubicBezTo>
                  <a:pt x="6474" y="350"/>
                  <a:pt x="6458" y="365"/>
                  <a:pt x="6441" y="381"/>
                </a:cubicBezTo>
                <a:cubicBezTo>
                  <a:pt x="6427" y="395"/>
                  <a:pt x="6410" y="410"/>
                  <a:pt x="6392" y="427"/>
                </a:cubicBezTo>
                <a:cubicBezTo>
                  <a:pt x="6374" y="444"/>
                  <a:pt x="6355" y="460"/>
                  <a:pt x="6335" y="476"/>
                </a:cubicBezTo>
                <a:cubicBezTo>
                  <a:pt x="6327" y="483"/>
                  <a:pt x="6319" y="487"/>
                  <a:pt x="6313" y="490"/>
                </a:cubicBezTo>
                <a:cubicBezTo>
                  <a:pt x="6308" y="492"/>
                  <a:pt x="6303" y="493"/>
                  <a:pt x="6301" y="493"/>
                </a:cubicBezTo>
                <a:cubicBezTo>
                  <a:pt x="6292" y="493"/>
                  <a:pt x="6288" y="487"/>
                  <a:pt x="6288" y="475"/>
                </a:cubicBezTo>
                <a:cubicBezTo>
                  <a:pt x="6288" y="472"/>
                  <a:pt x="6288" y="469"/>
                  <a:pt x="6289" y="466"/>
                </a:cubicBezTo>
                <a:cubicBezTo>
                  <a:pt x="6289" y="462"/>
                  <a:pt x="6290" y="458"/>
                  <a:pt x="6292" y="453"/>
                </a:cubicBezTo>
                <a:cubicBezTo>
                  <a:pt x="6293" y="448"/>
                  <a:pt x="6295" y="442"/>
                  <a:pt x="6298" y="434"/>
                </a:cubicBezTo>
                <a:cubicBezTo>
                  <a:pt x="6298" y="432"/>
                  <a:pt x="6300" y="429"/>
                  <a:pt x="6301" y="426"/>
                </a:cubicBezTo>
                <a:close/>
                <a:moveTo>
                  <a:pt x="7054" y="240"/>
                </a:moveTo>
                <a:cubicBezTo>
                  <a:pt x="7054" y="234"/>
                  <a:pt x="7052" y="229"/>
                  <a:pt x="7048" y="228"/>
                </a:cubicBezTo>
                <a:cubicBezTo>
                  <a:pt x="7044" y="226"/>
                  <a:pt x="7040" y="225"/>
                  <a:pt x="7035" y="225"/>
                </a:cubicBezTo>
                <a:cubicBezTo>
                  <a:pt x="7027" y="225"/>
                  <a:pt x="7017" y="228"/>
                  <a:pt x="7005" y="235"/>
                </a:cubicBezTo>
                <a:cubicBezTo>
                  <a:pt x="6993" y="241"/>
                  <a:pt x="6982" y="251"/>
                  <a:pt x="6971" y="264"/>
                </a:cubicBezTo>
                <a:cubicBezTo>
                  <a:pt x="6967" y="270"/>
                  <a:pt x="6962" y="278"/>
                  <a:pt x="6957" y="286"/>
                </a:cubicBezTo>
                <a:cubicBezTo>
                  <a:pt x="6953" y="294"/>
                  <a:pt x="6948" y="304"/>
                  <a:pt x="6944" y="314"/>
                </a:cubicBezTo>
                <a:cubicBezTo>
                  <a:pt x="6940" y="324"/>
                  <a:pt x="6937" y="335"/>
                  <a:pt x="6934" y="346"/>
                </a:cubicBezTo>
                <a:cubicBezTo>
                  <a:pt x="6931" y="357"/>
                  <a:pt x="6930" y="368"/>
                  <a:pt x="6929" y="379"/>
                </a:cubicBezTo>
                <a:cubicBezTo>
                  <a:pt x="6938" y="372"/>
                  <a:pt x="6947" y="365"/>
                  <a:pt x="6955" y="357"/>
                </a:cubicBezTo>
                <a:cubicBezTo>
                  <a:pt x="6963" y="350"/>
                  <a:pt x="6971" y="343"/>
                  <a:pt x="6980" y="335"/>
                </a:cubicBezTo>
                <a:cubicBezTo>
                  <a:pt x="6989" y="327"/>
                  <a:pt x="6998" y="319"/>
                  <a:pt x="7006" y="310"/>
                </a:cubicBezTo>
                <a:cubicBezTo>
                  <a:pt x="7020" y="296"/>
                  <a:pt x="7031" y="283"/>
                  <a:pt x="7040" y="271"/>
                </a:cubicBezTo>
                <a:cubicBezTo>
                  <a:pt x="7049" y="260"/>
                  <a:pt x="7054" y="250"/>
                  <a:pt x="7054" y="240"/>
                </a:cubicBezTo>
                <a:close/>
                <a:moveTo>
                  <a:pt x="2582" y="425"/>
                </a:moveTo>
                <a:cubicBezTo>
                  <a:pt x="2576" y="430"/>
                  <a:pt x="2569" y="436"/>
                  <a:pt x="2562" y="441"/>
                </a:cubicBezTo>
                <a:cubicBezTo>
                  <a:pt x="2548" y="452"/>
                  <a:pt x="2533" y="463"/>
                  <a:pt x="2517" y="473"/>
                </a:cubicBezTo>
                <a:cubicBezTo>
                  <a:pt x="2502" y="483"/>
                  <a:pt x="2488" y="492"/>
                  <a:pt x="2474" y="499"/>
                </a:cubicBezTo>
                <a:cubicBezTo>
                  <a:pt x="2461" y="506"/>
                  <a:pt x="2450" y="510"/>
                  <a:pt x="2442" y="510"/>
                </a:cubicBezTo>
                <a:cubicBezTo>
                  <a:pt x="2435" y="510"/>
                  <a:pt x="2431" y="507"/>
                  <a:pt x="2427" y="502"/>
                </a:cubicBezTo>
                <a:cubicBezTo>
                  <a:pt x="2424" y="496"/>
                  <a:pt x="2422" y="490"/>
                  <a:pt x="2422" y="482"/>
                </a:cubicBezTo>
                <a:cubicBezTo>
                  <a:pt x="2422" y="477"/>
                  <a:pt x="2422" y="472"/>
                  <a:pt x="2423" y="466"/>
                </a:cubicBezTo>
                <a:cubicBezTo>
                  <a:pt x="2424" y="460"/>
                  <a:pt x="2424" y="455"/>
                  <a:pt x="2425" y="449"/>
                </a:cubicBezTo>
                <a:cubicBezTo>
                  <a:pt x="2426" y="443"/>
                  <a:pt x="2427" y="438"/>
                  <a:pt x="2428" y="432"/>
                </a:cubicBezTo>
                <a:cubicBezTo>
                  <a:pt x="2429" y="427"/>
                  <a:pt x="2430" y="423"/>
                  <a:pt x="2431" y="419"/>
                </a:cubicBezTo>
                <a:lnTo>
                  <a:pt x="2428" y="419"/>
                </a:lnTo>
                <a:cubicBezTo>
                  <a:pt x="2409" y="443"/>
                  <a:pt x="2389" y="462"/>
                  <a:pt x="2368" y="476"/>
                </a:cubicBezTo>
                <a:cubicBezTo>
                  <a:pt x="2346" y="489"/>
                  <a:pt x="2327" y="496"/>
                  <a:pt x="2310" y="496"/>
                </a:cubicBezTo>
                <a:cubicBezTo>
                  <a:pt x="2294" y="496"/>
                  <a:pt x="2283" y="491"/>
                  <a:pt x="2278" y="481"/>
                </a:cubicBezTo>
                <a:cubicBezTo>
                  <a:pt x="2273" y="471"/>
                  <a:pt x="2270" y="457"/>
                  <a:pt x="2270" y="440"/>
                </a:cubicBezTo>
                <a:cubicBezTo>
                  <a:pt x="2270" y="436"/>
                  <a:pt x="2271" y="433"/>
                  <a:pt x="2271" y="430"/>
                </a:cubicBezTo>
                <a:lnTo>
                  <a:pt x="2264" y="434"/>
                </a:lnTo>
                <a:cubicBezTo>
                  <a:pt x="2251" y="443"/>
                  <a:pt x="2235" y="453"/>
                  <a:pt x="2217" y="462"/>
                </a:cubicBezTo>
                <a:cubicBezTo>
                  <a:pt x="2170" y="486"/>
                  <a:pt x="2141" y="499"/>
                  <a:pt x="2127" y="499"/>
                </a:cubicBezTo>
                <a:cubicBezTo>
                  <a:pt x="2122" y="499"/>
                  <a:pt x="2118" y="497"/>
                  <a:pt x="2116" y="492"/>
                </a:cubicBezTo>
                <a:cubicBezTo>
                  <a:pt x="2114" y="488"/>
                  <a:pt x="2114" y="484"/>
                  <a:pt x="2114" y="481"/>
                </a:cubicBezTo>
                <a:cubicBezTo>
                  <a:pt x="2114" y="470"/>
                  <a:pt x="2115" y="459"/>
                  <a:pt x="2117" y="447"/>
                </a:cubicBezTo>
                <a:cubicBezTo>
                  <a:pt x="2119" y="435"/>
                  <a:pt x="2122" y="423"/>
                  <a:pt x="2126" y="411"/>
                </a:cubicBezTo>
                <a:cubicBezTo>
                  <a:pt x="2130" y="399"/>
                  <a:pt x="2133" y="387"/>
                  <a:pt x="2137" y="376"/>
                </a:cubicBezTo>
                <a:cubicBezTo>
                  <a:pt x="2141" y="364"/>
                  <a:pt x="2145" y="353"/>
                  <a:pt x="2148" y="343"/>
                </a:cubicBezTo>
                <a:lnTo>
                  <a:pt x="2147" y="343"/>
                </a:lnTo>
                <a:cubicBezTo>
                  <a:pt x="2130" y="359"/>
                  <a:pt x="2113" y="376"/>
                  <a:pt x="2095" y="393"/>
                </a:cubicBezTo>
                <a:cubicBezTo>
                  <a:pt x="2077" y="410"/>
                  <a:pt x="2060" y="425"/>
                  <a:pt x="2043" y="439"/>
                </a:cubicBezTo>
                <a:cubicBezTo>
                  <a:pt x="2027" y="453"/>
                  <a:pt x="2011" y="464"/>
                  <a:pt x="1997" y="472"/>
                </a:cubicBezTo>
                <a:cubicBezTo>
                  <a:pt x="1983" y="481"/>
                  <a:pt x="1971" y="485"/>
                  <a:pt x="1962" y="485"/>
                </a:cubicBezTo>
                <a:cubicBezTo>
                  <a:pt x="1957" y="485"/>
                  <a:pt x="1954" y="483"/>
                  <a:pt x="1952" y="480"/>
                </a:cubicBezTo>
                <a:cubicBezTo>
                  <a:pt x="1951" y="477"/>
                  <a:pt x="1950" y="475"/>
                  <a:pt x="1950" y="472"/>
                </a:cubicBezTo>
                <a:cubicBezTo>
                  <a:pt x="1950" y="469"/>
                  <a:pt x="1952" y="462"/>
                  <a:pt x="1954" y="453"/>
                </a:cubicBezTo>
                <a:cubicBezTo>
                  <a:pt x="1957" y="443"/>
                  <a:pt x="1960" y="434"/>
                  <a:pt x="1963" y="424"/>
                </a:cubicBezTo>
                <a:lnTo>
                  <a:pt x="1992" y="346"/>
                </a:lnTo>
                <a:lnTo>
                  <a:pt x="1990" y="346"/>
                </a:lnTo>
                <a:cubicBezTo>
                  <a:pt x="1985" y="352"/>
                  <a:pt x="1977" y="359"/>
                  <a:pt x="1968" y="369"/>
                </a:cubicBezTo>
                <a:cubicBezTo>
                  <a:pt x="1958" y="379"/>
                  <a:pt x="1948" y="389"/>
                  <a:pt x="1936" y="400"/>
                </a:cubicBezTo>
                <a:cubicBezTo>
                  <a:pt x="1925" y="411"/>
                  <a:pt x="1913" y="422"/>
                  <a:pt x="1901" y="433"/>
                </a:cubicBezTo>
                <a:cubicBezTo>
                  <a:pt x="1889" y="444"/>
                  <a:pt x="1877" y="454"/>
                  <a:pt x="1865" y="463"/>
                </a:cubicBezTo>
                <a:cubicBezTo>
                  <a:pt x="1854" y="472"/>
                  <a:pt x="1843" y="479"/>
                  <a:pt x="1834" y="485"/>
                </a:cubicBezTo>
                <a:cubicBezTo>
                  <a:pt x="1824" y="490"/>
                  <a:pt x="1817" y="493"/>
                  <a:pt x="1811" y="493"/>
                </a:cubicBezTo>
                <a:cubicBezTo>
                  <a:pt x="1806" y="493"/>
                  <a:pt x="1802" y="491"/>
                  <a:pt x="1800" y="487"/>
                </a:cubicBezTo>
                <a:cubicBezTo>
                  <a:pt x="1798" y="483"/>
                  <a:pt x="1797" y="479"/>
                  <a:pt x="1797" y="473"/>
                </a:cubicBezTo>
                <a:cubicBezTo>
                  <a:pt x="1797" y="465"/>
                  <a:pt x="1799" y="456"/>
                  <a:pt x="1803" y="443"/>
                </a:cubicBezTo>
                <a:cubicBezTo>
                  <a:pt x="1807" y="432"/>
                  <a:pt x="1810" y="421"/>
                  <a:pt x="1814" y="411"/>
                </a:cubicBezTo>
                <a:cubicBezTo>
                  <a:pt x="1805" y="420"/>
                  <a:pt x="1792" y="430"/>
                  <a:pt x="1778" y="441"/>
                </a:cubicBezTo>
                <a:cubicBezTo>
                  <a:pt x="1763" y="452"/>
                  <a:pt x="1748" y="463"/>
                  <a:pt x="1733" y="473"/>
                </a:cubicBezTo>
                <a:cubicBezTo>
                  <a:pt x="1718" y="483"/>
                  <a:pt x="1704" y="492"/>
                  <a:pt x="1690" y="499"/>
                </a:cubicBezTo>
                <a:cubicBezTo>
                  <a:pt x="1676" y="506"/>
                  <a:pt x="1666" y="510"/>
                  <a:pt x="1658" y="510"/>
                </a:cubicBezTo>
                <a:cubicBezTo>
                  <a:pt x="1651" y="510"/>
                  <a:pt x="1646" y="507"/>
                  <a:pt x="1643" y="502"/>
                </a:cubicBezTo>
                <a:cubicBezTo>
                  <a:pt x="1640" y="496"/>
                  <a:pt x="1638" y="490"/>
                  <a:pt x="1638" y="482"/>
                </a:cubicBezTo>
                <a:cubicBezTo>
                  <a:pt x="1638" y="477"/>
                  <a:pt x="1638" y="472"/>
                  <a:pt x="1639" y="466"/>
                </a:cubicBezTo>
                <a:cubicBezTo>
                  <a:pt x="1639" y="460"/>
                  <a:pt x="1640" y="455"/>
                  <a:pt x="1641" y="449"/>
                </a:cubicBezTo>
                <a:cubicBezTo>
                  <a:pt x="1642" y="443"/>
                  <a:pt x="1643" y="438"/>
                  <a:pt x="1644" y="432"/>
                </a:cubicBezTo>
                <a:cubicBezTo>
                  <a:pt x="1645" y="427"/>
                  <a:pt x="1646" y="423"/>
                  <a:pt x="1647" y="419"/>
                </a:cubicBezTo>
                <a:lnTo>
                  <a:pt x="1644" y="419"/>
                </a:lnTo>
                <a:cubicBezTo>
                  <a:pt x="1625" y="443"/>
                  <a:pt x="1605" y="462"/>
                  <a:pt x="1584" y="476"/>
                </a:cubicBezTo>
                <a:cubicBezTo>
                  <a:pt x="1562" y="489"/>
                  <a:pt x="1543" y="496"/>
                  <a:pt x="1526" y="496"/>
                </a:cubicBezTo>
                <a:cubicBezTo>
                  <a:pt x="1509" y="496"/>
                  <a:pt x="1499" y="491"/>
                  <a:pt x="1494" y="481"/>
                </a:cubicBezTo>
                <a:cubicBezTo>
                  <a:pt x="1489" y="471"/>
                  <a:pt x="1486" y="457"/>
                  <a:pt x="1486" y="440"/>
                </a:cubicBezTo>
                <a:cubicBezTo>
                  <a:pt x="1486" y="435"/>
                  <a:pt x="1486" y="430"/>
                  <a:pt x="1487" y="425"/>
                </a:cubicBezTo>
                <a:cubicBezTo>
                  <a:pt x="1482" y="429"/>
                  <a:pt x="1478" y="432"/>
                  <a:pt x="1472" y="435"/>
                </a:cubicBezTo>
                <a:cubicBezTo>
                  <a:pt x="1465" y="440"/>
                  <a:pt x="1458" y="445"/>
                  <a:pt x="1451" y="449"/>
                </a:cubicBezTo>
                <a:cubicBezTo>
                  <a:pt x="1444" y="454"/>
                  <a:pt x="1437" y="458"/>
                  <a:pt x="1432" y="461"/>
                </a:cubicBezTo>
                <a:cubicBezTo>
                  <a:pt x="1419" y="469"/>
                  <a:pt x="1408" y="475"/>
                  <a:pt x="1399" y="479"/>
                </a:cubicBezTo>
                <a:cubicBezTo>
                  <a:pt x="1390" y="484"/>
                  <a:pt x="1383" y="487"/>
                  <a:pt x="1377" y="490"/>
                </a:cubicBezTo>
                <a:cubicBezTo>
                  <a:pt x="1370" y="492"/>
                  <a:pt x="1365" y="494"/>
                  <a:pt x="1361" y="495"/>
                </a:cubicBezTo>
                <a:cubicBezTo>
                  <a:pt x="1357" y="496"/>
                  <a:pt x="1353" y="496"/>
                  <a:pt x="1350" y="496"/>
                </a:cubicBezTo>
                <a:cubicBezTo>
                  <a:pt x="1344" y="496"/>
                  <a:pt x="1341" y="494"/>
                  <a:pt x="1339" y="490"/>
                </a:cubicBezTo>
                <a:cubicBezTo>
                  <a:pt x="1337" y="486"/>
                  <a:pt x="1336" y="482"/>
                  <a:pt x="1336" y="478"/>
                </a:cubicBezTo>
                <a:cubicBezTo>
                  <a:pt x="1336" y="470"/>
                  <a:pt x="1338" y="457"/>
                  <a:pt x="1342" y="440"/>
                </a:cubicBezTo>
                <a:cubicBezTo>
                  <a:pt x="1346" y="422"/>
                  <a:pt x="1352" y="398"/>
                  <a:pt x="1360" y="366"/>
                </a:cubicBezTo>
                <a:lnTo>
                  <a:pt x="1367" y="341"/>
                </a:lnTo>
                <a:lnTo>
                  <a:pt x="1364" y="339"/>
                </a:lnTo>
                <a:cubicBezTo>
                  <a:pt x="1357" y="347"/>
                  <a:pt x="1348" y="357"/>
                  <a:pt x="1338" y="370"/>
                </a:cubicBezTo>
                <a:cubicBezTo>
                  <a:pt x="1329" y="384"/>
                  <a:pt x="1317" y="397"/>
                  <a:pt x="1305" y="412"/>
                </a:cubicBezTo>
                <a:cubicBezTo>
                  <a:pt x="1292" y="428"/>
                  <a:pt x="1280" y="441"/>
                  <a:pt x="1269" y="450"/>
                </a:cubicBezTo>
                <a:cubicBezTo>
                  <a:pt x="1258" y="460"/>
                  <a:pt x="1249" y="468"/>
                  <a:pt x="1240" y="473"/>
                </a:cubicBezTo>
                <a:cubicBezTo>
                  <a:pt x="1232" y="479"/>
                  <a:pt x="1224" y="483"/>
                  <a:pt x="1218" y="484"/>
                </a:cubicBezTo>
                <a:cubicBezTo>
                  <a:pt x="1211" y="486"/>
                  <a:pt x="1205" y="487"/>
                  <a:pt x="1200" y="487"/>
                </a:cubicBezTo>
                <a:cubicBezTo>
                  <a:pt x="1190" y="487"/>
                  <a:pt x="1183" y="484"/>
                  <a:pt x="1180" y="476"/>
                </a:cubicBezTo>
                <a:cubicBezTo>
                  <a:pt x="1177" y="469"/>
                  <a:pt x="1175" y="461"/>
                  <a:pt x="1175" y="452"/>
                </a:cubicBezTo>
                <a:cubicBezTo>
                  <a:pt x="1175" y="449"/>
                  <a:pt x="1175" y="446"/>
                  <a:pt x="1176" y="442"/>
                </a:cubicBezTo>
                <a:cubicBezTo>
                  <a:pt x="1177" y="437"/>
                  <a:pt x="1177" y="433"/>
                  <a:pt x="1178" y="428"/>
                </a:cubicBezTo>
                <a:cubicBezTo>
                  <a:pt x="1180" y="424"/>
                  <a:pt x="1181" y="419"/>
                  <a:pt x="1183" y="415"/>
                </a:cubicBezTo>
                <a:lnTo>
                  <a:pt x="1184" y="413"/>
                </a:lnTo>
                <a:cubicBezTo>
                  <a:pt x="1181" y="416"/>
                  <a:pt x="1177" y="419"/>
                  <a:pt x="1172" y="423"/>
                </a:cubicBezTo>
                <a:cubicBezTo>
                  <a:pt x="1166" y="428"/>
                  <a:pt x="1160" y="433"/>
                  <a:pt x="1153" y="438"/>
                </a:cubicBezTo>
                <a:cubicBezTo>
                  <a:pt x="1146" y="443"/>
                  <a:pt x="1139" y="448"/>
                  <a:pt x="1132" y="453"/>
                </a:cubicBezTo>
                <a:cubicBezTo>
                  <a:pt x="1125" y="458"/>
                  <a:pt x="1119" y="462"/>
                  <a:pt x="1114" y="466"/>
                </a:cubicBezTo>
                <a:cubicBezTo>
                  <a:pt x="1091" y="481"/>
                  <a:pt x="1074" y="490"/>
                  <a:pt x="1062" y="495"/>
                </a:cubicBezTo>
                <a:cubicBezTo>
                  <a:pt x="1050" y="500"/>
                  <a:pt x="1040" y="503"/>
                  <a:pt x="1034" y="503"/>
                </a:cubicBezTo>
                <a:cubicBezTo>
                  <a:pt x="1029" y="503"/>
                  <a:pt x="1026" y="502"/>
                  <a:pt x="1023" y="500"/>
                </a:cubicBezTo>
                <a:cubicBezTo>
                  <a:pt x="1021" y="499"/>
                  <a:pt x="1019" y="497"/>
                  <a:pt x="1018" y="495"/>
                </a:cubicBezTo>
                <a:cubicBezTo>
                  <a:pt x="1017" y="493"/>
                  <a:pt x="1016" y="490"/>
                  <a:pt x="1016" y="487"/>
                </a:cubicBezTo>
                <a:cubicBezTo>
                  <a:pt x="1016" y="484"/>
                  <a:pt x="1016" y="481"/>
                  <a:pt x="1016" y="478"/>
                </a:cubicBezTo>
                <a:cubicBezTo>
                  <a:pt x="1016" y="476"/>
                  <a:pt x="1017" y="471"/>
                  <a:pt x="1019" y="465"/>
                </a:cubicBezTo>
                <a:cubicBezTo>
                  <a:pt x="1020" y="459"/>
                  <a:pt x="1023" y="451"/>
                  <a:pt x="1025" y="443"/>
                </a:cubicBezTo>
                <a:cubicBezTo>
                  <a:pt x="1028" y="434"/>
                  <a:pt x="1031" y="424"/>
                  <a:pt x="1035" y="414"/>
                </a:cubicBezTo>
                <a:cubicBezTo>
                  <a:pt x="1039" y="404"/>
                  <a:pt x="1042" y="394"/>
                  <a:pt x="1045" y="384"/>
                </a:cubicBezTo>
                <a:cubicBezTo>
                  <a:pt x="1054" y="360"/>
                  <a:pt x="1061" y="339"/>
                  <a:pt x="1067" y="321"/>
                </a:cubicBezTo>
                <a:cubicBezTo>
                  <a:pt x="1073" y="303"/>
                  <a:pt x="1077" y="289"/>
                  <a:pt x="1077" y="280"/>
                </a:cubicBezTo>
                <a:cubicBezTo>
                  <a:pt x="1077" y="278"/>
                  <a:pt x="1076" y="276"/>
                  <a:pt x="1075" y="272"/>
                </a:cubicBezTo>
                <a:cubicBezTo>
                  <a:pt x="1074" y="269"/>
                  <a:pt x="1072" y="268"/>
                  <a:pt x="1067" y="268"/>
                </a:cubicBezTo>
                <a:cubicBezTo>
                  <a:pt x="1064" y="268"/>
                  <a:pt x="1062" y="268"/>
                  <a:pt x="1059" y="269"/>
                </a:cubicBezTo>
                <a:cubicBezTo>
                  <a:pt x="1056" y="269"/>
                  <a:pt x="1053" y="271"/>
                  <a:pt x="1049" y="273"/>
                </a:cubicBezTo>
                <a:cubicBezTo>
                  <a:pt x="1045" y="275"/>
                  <a:pt x="1041" y="278"/>
                  <a:pt x="1035" y="282"/>
                </a:cubicBezTo>
                <a:cubicBezTo>
                  <a:pt x="1030" y="286"/>
                  <a:pt x="1023" y="292"/>
                  <a:pt x="1015" y="299"/>
                </a:cubicBezTo>
                <a:cubicBezTo>
                  <a:pt x="1012" y="299"/>
                  <a:pt x="1010" y="298"/>
                  <a:pt x="1009" y="296"/>
                </a:cubicBezTo>
                <a:cubicBezTo>
                  <a:pt x="1008" y="294"/>
                  <a:pt x="1007" y="293"/>
                  <a:pt x="1007" y="292"/>
                </a:cubicBezTo>
                <a:cubicBezTo>
                  <a:pt x="1025" y="276"/>
                  <a:pt x="1040" y="263"/>
                  <a:pt x="1052" y="253"/>
                </a:cubicBezTo>
                <a:cubicBezTo>
                  <a:pt x="1065" y="244"/>
                  <a:pt x="1075" y="236"/>
                  <a:pt x="1083" y="231"/>
                </a:cubicBezTo>
                <a:cubicBezTo>
                  <a:pt x="1091" y="226"/>
                  <a:pt x="1098" y="223"/>
                  <a:pt x="1103" y="222"/>
                </a:cubicBezTo>
                <a:cubicBezTo>
                  <a:pt x="1108" y="220"/>
                  <a:pt x="1113" y="219"/>
                  <a:pt x="1116" y="219"/>
                </a:cubicBezTo>
                <a:cubicBezTo>
                  <a:pt x="1118" y="219"/>
                  <a:pt x="1120" y="219"/>
                  <a:pt x="1122" y="220"/>
                </a:cubicBezTo>
                <a:cubicBezTo>
                  <a:pt x="1124" y="220"/>
                  <a:pt x="1126" y="221"/>
                  <a:pt x="1127" y="222"/>
                </a:cubicBezTo>
                <a:cubicBezTo>
                  <a:pt x="1129" y="224"/>
                  <a:pt x="1130" y="226"/>
                  <a:pt x="1131" y="229"/>
                </a:cubicBezTo>
                <a:cubicBezTo>
                  <a:pt x="1133" y="232"/>
                  <a:pt x="1133" y="237"/>
                  <a:pt x="1133" y="243"/>
                </a:cubicBezTo>
                <a:cubicBezTo>
                  <a:pt x="1133" y="252"/>
                  <a:pt x="1130" y="266"/>
                  <a:pt x="1124" y="285"/>
                </a:cubicBezTo>
                <a:cubicBezTo>
                  <a:pt x="1118" y="303"/>
                  <a:pt x="1110" y="326"/>
                  <a:pt x="1101" y="351"/>
                </a:cubicBezTo>
                <a:cubicBezTo>
                  <a:pt x="1100" y="356"/>
                  <a:pt x="1097" y="363"/>
                  <a:pt x="1094" y="372"/>
                </a:cubicBezTo>
                <a:cubicBezTo>
                  <a:pt x="1090" y="382"/>
                  <a:pt x="1087" y="391"/>
                  <a:pt x="1084" y="401"/>
                </a:cubicBezTo>
                <a:cubicBezTo>
                  <a:pt x="1081" y="411"/>
                  <a:pt x="1078" y="420"/>
                  <a:pt x="1076" y="429"/>
                </a:cubicBezTo>
                <a:cubicBezTo>
                  <a:pt x="1073" y="437"/>
                  <a:pt x="1072" y="443"/>
                  <a:pt x="1072" y="447"/>
                </a:cubicBezTo>
                <a:cubicBezTo>
                  <a:pt x="1072" y="452"/>
                  <a:pt x="1073" y="456"/>
                  <a:pt x="1075" y="458"/>
                </a:cubicBezTo>
                <a:cubicBezTo>
                  <a:pt x="1077" y="461"/>
                  <a:pt x="1080" y="462"/>
                  <a:pt x="1084" y="462"/>
                </a:cubicBezTo>
                <a:cubicBezTo>
                  <a:pt x="1090" y="462"/>
                  <a:pt x="1098" y="460"/>
                  <a:pt x="1106" y="456"/>
                </a:cubicBezTo>
                <a:cubicBezTo>
                  <a:pt x="1115" y="451"/>
                  <a:pt x="1124" y="446"/>
                  <a:pt x="1132" y="440"/>
                </a:cubicBezTo>
                <a:cubicBezTo>
                  <a:pt x="1141" y="434"/>
                  <a:pt x="1150" y="427"/>
                  <a:pt x="1158" y="421"/>
                </a:cubicBezTo>
                <a:cubicBezTo>
                  <a:pt x="1166" y="414"/>
                  <a:pt x="1174" y="408"/>
                  <a:pt x="1180" y="403"/>
                </a:cubicBezTo>
                <a:lnTo>
                  <a:pt x="1185" y="410"/>
                </a:lnTo>
                <a:cubicBezTo>
                  <a:pt x="1187" y="408"/>
                  <a:pt x="1188" y="406"/>
                  <a:pt x="1190" y="404"/>
                </a:cubicBezTo>
                <a:cubicBezTo>
                  <a:pt x="1193" y="401"/>
                  <a:pt x="1197" y="398"/>
                  <a:pt x="1202" y="396"/>
                </a:cubicBezTo>
                <a:cubicBezTo>
                  <a:pt x="1206" y="393"/>
                  <a:pt x="1211" y="391"/>
                  <a:pt x="1215" y="390"/>
                </a:cubicBezTo>
                <a:cubicBezTo>
                  <a:pt x="1215" y="393"/>
                  <a:pt x="1215" y="397"/>
                  <a:pt x="1215" y="403"/>
                </a:cubicBezTo>
                <a:cubicBezTo>
                  <a:pt x="1214" y="408"/>
                  <a:pt x="1215" y="413"/>
                  <a:pt x="1216" y="418"/>
                </a:cubicBezTo>
                <a:cubicBezTo>
                  <a:pt x="1217" y="423"/>
                  <a:pt x="1219" y="428"/>
                  <a:pt x="1221" y="431"/>
                </a:cubicBezTo>
                <a:cubicBezTo>
                  <a:pt x="1224" y="435"/>
                  <a:pt x="1228" y="437"/>
                  <a:pt x="1233" y="437"/>
                </a:cubicBezTo>
                <a:cubicBezTo>
                  <a:pt x="1236" y="437"/>
                  <a:pt x="1239" y="437"/>
                  <a:pt x="1242" y="436"/>
                </a:cubicBezTo>
                <a:cubicBezTo>
                  <a:pt x="1246" y="436"/>
                  <a:pt x="1250" y="434"/>
                  <a:pt x="1255" y="431"/>
                </a:cubicBezTo>
                <a:cubicBezTo>
                  <a:pt x="1260" y="428"/>
                  <a:pt x="1266" y="424"/>
                  <a:pt x="1273" y="417"/>
                </a:cubicBezTo>
                <a:cubicBezTo>
                  <a:pt x="1281" y="411"/>
                  <a:pt x="1289" y="402"/>
                  <a:pt x="1300" y="390"/>
                </a:cubicBezTo>
                <a:cubicBezTo>
                  <a:pt x="1310" y="379"/>
                  <a:pt x="1319" y="369"/>
                  <a:pt x="1327" y="360"/>
                </a:cubicBezTo>
                <a:cubicBezTo>
                  <a:pt x="1334" y="351"/>
                  <a:pt x="1341" y="343"/>
                  <a:pt x="1347" y="336"/>
                </a:cubicBezTo>
                <a:cubicBezTo>
                  <a:pt x="1352" y="328"/>
                  <a:pt x="1358" y="322"/>
                  <a:pt x="1362" y="316"/>
                </a:cubicBezTo>
                <a:cubicBezTo>
                  <a:pt x="1366" y="310"/>
                  <a:pt x="1371" y="304"/>
                  <a:pt x="1374" y="298"/>
                </a:cubicBezTo>
                <a:cubicBezTo>
                  <a:pt x="1379" y="284"/>
                  <a:pt x="1383" y="271"/>
                  <a:pt x="1388" y="258"/>
                </a:cubicBezTo>
                <a:cubicBezTo>
                  <a:pt x="1393" y="245"/>
                  <a:pt x="1399" y="233"/>
                  <a:pt x="1405" y="222"/>
                </a:cubicBezTo>
                <a:cubicBezTo>
                  <a:pt x="1408" y="218"/>
                  <a:pt x="1412" y="215"/>
                  <a:pt x="1417" y="213"/>
                </a:cubicBezTo>
                <a:cubicBezTo>
                  <a:pt x="1421" y="210"/>
                  <a:pt x="1426" y="208"/>
                  <a:pt x="1431" y="207"/>
                </a:cubicBezTo>
                <a:cubicBezTo>
                  <a:pt x="1436" y="205"/>
                  <a:pt x="1441" y="204"/>
                  <a:pt x="1445" y="203"/>
                </a:cubicBezTo>
                <a:cubicBezTo>
                  <a:pt x="1449" y="203"/>
                  <a:pt x="1452" y="202"/>
                  <a:pt x="1454" y="202"/>
                </a:cubicBezTo>
                <a:cubicBezTo>
                  <a:pt x="1459" y="202"/>
                  <a:pt x="1461" y="205"/>
                  <a:pt x="1461" y="211"/>
                </a:cubicBezTo>
                <a:cubicBezTo>
                  <a:pt x="1461" y="214"/>
                  <a:pt x="1460" y="220"/>
                  <a:pt x="1458" y="226"/>
                </a:cubicBezTo>
                <a:cubicBezTo>
                  <a:pt x="1456" y="233"/>
                  <a:pt x="1453" y="241"/>
                  <a:pt x="1450" y="249"/>
                </a:cubicBezTo>
                <a:cubicBezTo>
                  <a:pt x="1447" y="257"/>
                  <a:pt x="1443" y="266"/>
                  <a:pt x="1439" y="274"/>
                </a:cubicBezTo>
                <a:cubicBezTo>
                  <a:pt x="1435" y="283"/>
                  <a:pt x="1431" y="291"/>
                  <a:pt x="1427" y="299"/>
                </a:cubicBezTo>
                <a:cubicBezTo>
                  <a:pt x="1422" y="310"/>
                  <a:pt x="1418" y="323"/>
                  <a:pt x="1413" y="338"/>
                </a:cubicBezTo>
                <a:cubicBezTo>
                  <a:pt x="1408" y="353"/>
                  <a:pt x="1404" y="368"/>
                  <a:pt x="1400" y="382"/>
                </a:cubicBezTo>
                <a:cubicBezTo>
                  <a:pt x="1397" y="396"/>
                  <a:pt x="1393" y="409"/>
                  <a:pt x="1391" y="420"/>
                </a:cubicBezTo>
                <a:cubicBezTo>
                  <a:pt x="1388" y="432"/>
                  <a:pt x="1387" y="439"/>
                  <a:pt x="1387" y="442"/>
                </a:cubicBezTo>
                <a:cubicBezTo>
                  <a:pt x="1387" y="445"/>
                  <a:pt x="1387" y="448"/>
                  <a:pt x="1387" y="452"/>
                </a:cubicBezTo>
                <a:cubicBezTo>
                  <a:pt x="1388" y="456"/>
                  <a:pt x="1390" y="457"/>
                  <a:pt x="1396" y="457"/>
                </a:cubicBezTo>
                <a:cubicBezTo>
                  <a:pt x="1402" y="457"/>
                  <a:pt x="1409" y="456"/>
                  <a:pt x="1417" y="453"/>
                </a:cubicBezTo>
                <a:cubicBezTo>
                  <a:pt x="1424" y="450"/>
                  <a:pt x="1433" y="445"/>
                  <a:pt x="1442" y="440"/>
                </a:cubicBezTo>
                <a:cubicBezTo>
                  <a:pt x="1452" y="435"/>
                  <a:pt x="1461" y="430"/>
                  <a:pt x="1471" y="423"/>
                </a:cubicBezTo>
                <a:lnTo>
                  <a:pt x="1489" y="412"/>
                </a:lnTo>
                <a:cubicBezTo>
                  <a:pt x="1490" y="408"/>
                  <a:pt x="1490" y="405"/>
                  <a:pt x="1491" y="401"/>
                </a:cubicBezTo>
                <a:cubicBezTo>
                  <a:pt x="1495" y="387"/>
                  <a:pt x="1499" y="373"/>
                  <a:pt x="1506" y="358"/>
                </a:cubicBezTo>
                <a:cubicBezTo>
                  <a:pt x="1512" y="344"/>
                  <a:pt x="1520" y="330"/>
                  <a:pt x="1529" y="316"/>
                </a:cubicBezTo>
                <a:cubicBezTo>
                  <a:pt x="1538" y="303"/>
                  <a:pt x="1548" y="291"/>
                  <a:pt x="1559" y="280"/>
                </a:cubicBezTo>
                <a:cubicBezTo>
                  <a:pt x="1587" y="253"/>
                  <a:pt x="1613" y="235"/>
                  <a:pt x="1637" y="225"/>
                </a:cubicBezTo>
                <a:cubicBezTo>
                  <a:pt x="1662" y="215"/>
                  <a:pt x="1686" y="210"/>
                  <a:pt x="1709" y="210"/>
                </a:cubicBezTo>
                <a:cubicBezTo>
                  <a:pt x="1713" y="210"/>
                  <a:pt x="1719" y="211"/>
                  <a:pt x="1725" y="212"/>
                </a:cubicBezTo>
                <a:cubicBezTo>
                  <a:pt x="1731" y="213"/>
                  <a:pt x="1737" y="215"/>
                  <a:pt x="1744" y="218"/>
                </a:cubicBezTo>
                <a:cubicBezTo>
                  <a:pt x="1750" y="220"/>
                  <a:pt x="1755" y="224"/>
                  <a:pt x="1760" y="229"/>
                </a:cubicBezTo>
                <a:cubicBezTo>
                  <a:pt x="1764" y="234"/>
                  <a:pt x="1766" y="239"/>
                  <a:pt x="1766" y="247"/>
                </a:cubicBezTo>
                <a:cubicBezTo>
                  <a:pt x="1766" y="251"/>
                  <a:pt x="1766" y="255"/>
                  <a:pt x="1765" y="258"/>
                </a:cubicBezTo>
                <a:cubicBezTo>
                  <a:pt x="1765" y="262"/>
                  <a:pt x="1763" y="264"/>
                  <a:pt x="1762" y="267"/>
                </a:cubicBezTo>
                <a:cubicBezTo>
                  <a:pt x="1760" y="269"/>
                  <a:pt x="1758" y="272"/>
                  <a:pt x="1755" y="275"/>
                </a:cubicBezTo>
                <a:cubicBezTo>
                  <a:pt x="1752" y="278"/>
                  <a:pt x="1748" y="282"/>
                  <a:pt x="1744" y="285"/>
                </a:cubicBezTo>
                <a:cubicBezTo>
                  <a:pt x="1741" y="295"/>
                  <a:pt x="1737" y="303"/>
                  <a:pt x="1732" y="311"/>
                </a:cubicBezTo>
                <a:cubicBezTo>
                  <a:pt x="1728" y="319"/>
                  <a:pt x="1723" y="330"/>
                  <a:pt x="1718" y="343"/>
                </a:cubicBezTo>
                <a:cubicBezTo>
                  <a:pt x="1708" y="370"/>
                  <a:pt x="1700" y="393"/>
                  <a:pt x="1693" y="412"/>
                </a:cubicBezTo>
                <a:cubicBezTo>
                  <a:pt x="1687" y="431"/>
                  <a:pt x="1684" y="442"/>
                  <a:pt x="1684" y="447"/>
                </a:cubicBezTo>
                <a:cubicBezTo>
                  <a:pt x="1684" y="456"/>
                  <a:pt x="1685" y="462"/>
                  <a:pt x="1687" y="465"/>
                </a:cubicBezTo>
                <a:cubicBezTo>
                  <a:pt x="1689" y="468"/>
                  <a:pt x="1692" y="469"/>
                  <a:pt x="1696" y="469"/>
                </a:cubicBezTo>
                <a:cubicBezTo>
                  <a:pt x="1703" y="469"/>
                  <a:pt x="1712" y="467"/>
                  <a:pt x="1721" y="463"/>
                </a:cubicBezTo>
                <a:cubicBezTo>
                  <a:pt x="1730" y="459"/>
                  <a:pt x="1739" y="454"/>
                  <a:pt x="1749" y="447"/>
                </a:cubicBezTo>
                <a:cubicBezTo>
                  <a:pt x="1759" y="441"/>
                  <a:pt x="1769" y="434"/>
                  <a:pt x="1779" y="426"/>
                </a:cubicBezTo>
                <a:cubicBezTo>
                  <a:pt x="1789" y="418"/>
                  <a:pt x="1799" y="411"/>
                  <a:pt x="1809" y="403"/>
                </a:cubicBezTo>
                <a:lnTo>
                  <a:pt x="1814" y="411"/>
                </a:lnTo>
                <a:lnTo>
                  <a:pt x="1816" y="406"/>
                </a:lnTo>
                <a:cubicBezTo>
                  <a:pt x="1822" y="390"/>
                  <a:pt x="1829" y="374"/>
                  <a:pt x="1835" y="357"/>
                </a:cubicBezTo>
                <a:cubicBezTo>
                  <a:pt x="1842" y="340"/>
                  <a:pt x="1849" y="324"/>
                  <a:pt x="1854" y="309"/>
                </a:cubicBezTo>
                <a:cubicBezTo>
                  <a:pt x="1860" y="295"/>
                  <a:pt x="1866" y="282"/>
                  <a:pt x="1870" y="271"/>
                </a:cubicBezTo>
                <a:cubicBezTo>
                  <a:pt x="1875" y="260"/>
                  <a:pt x="1878" y="252"/>
                  <a:pt x="1880" y="248"/>
                </a:cubicBezTo>
                <a:cubicBezTo>
                  <a:pt x="1882" y="242"/>
                  <a:pt x="1886" y="236"/>
                  <a:pt x="1891" y="231"/>
                </a:cubicBezTo>
                <a:cubicBezTo>
                  <a:pt x="1896" y="226"/>
                  <a:pt x="1901" y="222"/>
                  <a:pt x="1907" y="218"/>
                </a:cubicBezTo>
                <a:cubicBezTo>
                  <a:pt x="1912" y="215"/>
                  <a:pt x="1917" y="212"/>
                  <a:pt x="1922" y="210"/>
                </a:cubicBezTo>
                <a:cubicBezTo>
                  <a:pt x="1927" y="209"/>
                  <a:pt x="1931" y="208"/>
                  <a:pt x="1934" y="208"/>
                </a:cubicBezTo>
                <a:cubicBezTo>
                  <a:pt x="1937" y="208"/>
                  <a:pt x="1939" y="210"/>
                  <a:pt x="1939" y="215"/>
                </a:cubicBezTo>
                <a:cubicBezTo>
                  <a:pt x="1938" y="218"/>
                  <a:pt x="1938" y="223"/>
                  <a:pt x="1937" y="229"/>
                </a:cubicBezTo>
                <a:cubicBezTo>
                  <a:pt x="1936" y="235"/>
                  <a:pt x="1933" y="244"/>
                  <a:pt x="1928" y="256"/>
                </a:cubicBezTo>
                <a:lnTo>
                  <a:pt x="1863" y="419"/>
                </a:lnTo>
                <a:cubicBezTo>
                  <a:pt x="1863" y="420"/>
                  <a:pt x="1862" y="421"/>
                  <a:pt x="1862" y="423"/>
                </a:cubicBezTo>
                <a:cubicBezTo>
                  <a:pt x="1862" y="424"/>
                  <a:pt x="1861" y="426"/>
                  <a:pt x="1861" y="428"/>
                </a:cubicBezTo>
                <a:cubicBezTo>
                  <a:pt x="1861" y="429"/>
                  <a:pt x="1862" y="431"/>
                  <a:pt x="1862" y="432"/>
                </a:cubicBezTo>
                <a:cubicBezTo>
                  <a:pt x="1863" y="433"/>
                  <a:pt x="1864" y="433"/>
                  <a:pt x="1866" y="433"/>
                </a:cubicBezTo>
                <a:cubicBezTo>
                  <a:pt x="1870" y="433"/>
                  <a:pt x="1877" y="430"/>
                  <a:pt x="1887" y="422"/>
                </a:cubicBezTo>
                <a:cubicBezTo>
                  <a:pt x="1898" y="415"/>
                  <a:pt x="1909" y="405"/>
                  <a:pt x="1922" y="394"/>
                </a:cubicBezTo>
                <a:cubicBezTo>
                  <a:pt x="1935" y="382"/>
                  <a:pt x="1949" y="369"/>
                  <a:pt x="1963" y="355"/>
                </a:cubicBezTo>
                <a:cubicBezTo>
                  <a:pt x="1977" y="341"/>
                  <a:pt x="1990" y="327"/>
                  <a:pt x="2001" y="313"/>
                </a:cubicBezTo>
                <a:cubicBezTo>
                  <a:pt x="2004" y="308"/>
                  <a:pt x="2006" y="302"/>
                  <a:pt x="2009" y="294"/>
                </a:cubicBezTo>
                <a:cubicBezTo>
                  <a:pt x="2012" y="287"/>
                  <a:pt x="2016" y="279"/>
                  <a:pt x="2019" y="270"/>
                </a:cubicBezTo>
                <a:cubicBezTo>
                  <a:pt x="2022" y="262"/>
                  <a:pt x="2026" y="254"/>
                  <a:pt x="2030" y="247"/>
                </a:cubicBezTo>
                <a:cubicBezTo>
                  <a:pt x="2034" y="239"/>
                  <a:pt x="2038" y="233"/>
                  <a:pt x="2042" y="228"/>
                </a:cubicBezTo>
                <a:cubicBezTo>
                  <a:pt x="2050" y="218"/>
                  <a:pt x="2058" y="212"/>
                  <a:pt x="2065" y="209"/>
                </a:cubicBezTo>
                <a:cubicBezTo>
                  <a:pt x="2072" y="207"/>
                  <a:pt x="2079" y="205"/>
                  <a:pt x="2084" y="205"/>
                </a:cubicBezTo>
                <a:cubicBezTo>
                  <a:pt x="2088" y="205"/>
                  <a:pt x="2092" y="207"/>
                  <a:pt x="2094" y="209"/>
                </a:cubicBezTo>
                <a:cubicBezTo>
                  <a:pt x="2096" y="212"/>
                  <a:pt x="2097" y="215"/>
                  <a:pt x="2097" y="219"/>
                </a:cubicBezTo>
                <a:cubicBezTo>
                  <a:pt x="2097" y="222"/>
                  <a:pt x="2096" y="226"/>
                  <a:pt x="2094" y="232"/>
                </a:cubicBezTo>
                <a:cubicBezTo>
                  <a:pt x="2092" y="237"/>
                  <a:pt x="2089" y="244"/>
                  <a:pt x="2085" y="251"/>
                </a:cubicBezTo>
                <a:cubicBezTo>
                  <a:pt x="2082" y="258"/>
                  <a:pt x="2078" y="265"/>
                  <a:pt x="2073" y="273"/>
                </a:cubicBezTo>
                <a:cubicBezTo>
                  <a:pt x="2068" y="281"/>
                  <a:pt x="2063" y="288"/>
                  <a:pt x="2058" y="296"/>
                </a:cubicBezTo>
                <a:cubicBezTo>
                  <a:pt x="2056" y="301"/>
                  <a:pt x="2053" y="309"/>
                  <a:pt x="2049" y="319"/>
                </a:cubicBezTo>
                <a:cubicBezTo>
                  <a:pt x="2046" y="329"/>
                  <a:pt x="2042" y="340"/>
                  <a:pt x="2038" y="351"/>
                </a:cubicBezTo>
                <a:cubicBezTo>
                  <a:pt x="2034" y="362"/>
                  <a:pt x="2030" y="373"/>
                  <a:pt x="2026" y="384"/>
                </a:cubicBezTo>
                <a:cubicBezTo>
                  <a:pt x="2022" y="395"/>
                  <a:pt x="2019" y="404"/>
                  <a:pt x="2017" y="412"/>
                </a:cubicBezTo>
                <a:cubicBezTo>
                  <a:pt x="2016" y="416"/>
                  <a:pt x="2015" y="420"/>
                  <a:pt x="2014" y="424"/>
                </a:cubicBezTo>
                <a:cubicBezTo>
                  <a:pt x="2013" y="429"/>
                  <a:pt x="2014" y="431"/>
                  <a:pt x="2019" y="431"/>
                </a:cubicBezTo>
                <a:cubicBezTo>
                  <a:pt x="2024" y="431"/>
                  <a:pt x="2032" y="427"/>
                  <a:pt x="2044" y="417"/>
                </a:cubicBezTo>
                <a:cubicBezTo>
                  <a:pt x="2057" y="408"/>
                  <a:pt x="2070" y="397"/>
                  <a:pt x="2084" y="384"/>
                </a:cubicBezTo>
                <a:cubicBezTo>
                  <a:pt x="2098" y="371"/>
                  <a:pt x="2112" y="358"/>
                  <a:pt x="2125" y="344"/>
                </a:cubicBezTo>
                <a:cubicBezTo>
                  <a:pt x="2139" y="331"/>
                  <a:pt x="2149" y="320"/>
                  <a:pt x="2156" y="311"/>
                </a:cubicBezTo>
                <a:cubicBezTo>
                  <a:pt x="2162" y="298"/>
                  <a:pt x="2167" y="284"/>
                  <a:pt x="2172" y="270"/>
                </a:cubicBezTo>
                <a:cubicBezTo>
                  <a:pt x="2178" y="255"/>
                  <a:pt x="2185" y="242"/>
                  <a:pt x="2194" y="231"/>
                </a:cubicBezTo>
                <a:cubicBezTo>
                  <a:pt x="2201" y="223"/>
                  <a:pt x="2208" y="217"/>
                  <a:pt x="2215" y="215"/>
                </a:cubicBezTo>
                <a:cubicBezTo>
                  <a:pt x="2221" y="212"/>
                  <a:pt x="2227" y="211"/>
                  <a:pt x="2232" y="211"/>
                </a:cubicBezTo>
                <a:cubicBezTo>
                  <a:pt x="2235" y="211"/>
                  <a:pt x="2238" y="212"/>
                  <a:pt x="2241" y="214"/>
                </a:cubicBezTo>
                <a:cubicBezTo>
                  <a:pt x="2244" y="215"/>
                  <a:pt x="2246" y="218"/>
                  <a:pt x="2246" y="223"/>
                </a:cubicBezTo>
                <a:cubicBezTo>
                  <a:pt x="2246" y="229"/>
                  <a:pt x="2243" y="239"/>
                  <a:pt x="2238" y="253"/>
                </a:cubicBezTo>
                <a:cubicBezTo>
                  <a:pt x="2232" y="266"/>
                  <a:pt x="2222" y="284"/>
                  <a:pt x="2206" y="306"/>
                </a:cubicBezTo>
                <a:cubicBezTo>
                  <a:pt x="2200" y="321"/>
                  <a:pt x="2194" y="336"/>
                  <a:pt x="2189" y="350"/>
                </a:cubicBezTo>
                <a:cubicBezTo>
                  <a:pt x="2185" y="365"/>
                  <a:pt x="2180" y="378"/>
                  <a:pt x="2177" y="390"/>
                </a:cubicBezTo>
                <a:cubicBezTo>
                  <a:pt x="2174" y="402"/>
                  <a:pt x="2171" y="412"/>
                  <a:pt x="2169" y="422"/>
                </a:cubicBezTo>
                <a:cubicBezTo>
                  <a:pt x="2167" y="431"/>
                  <a:pt x="2166" y="438"/>
                  <a:pt x="2166" y="443"/>
                </a:cubicBezTo>
                <a:cubicBezTo>
                  <a:pt x="2166" y="446"/>
                  <a:pt x="2167" y="449"/>
                  <a:pt x="2168" y="452"/>
                </a:cubicBezTo>
                <a:cubicBezTo>
                  <a:pt x="2169" y="455"/>
                  <a:pt x="2172" y="457"/>
                  <a:pt x="2178" y="457"/>
                </a:cubicBezTo>
                <a:cubicBezTo>
                  <a:pt x="2185" y="457"/>
                  <a:pt x="2194" y="455"/>
                  <a:pt x="2202" y="452"/>
                </a:cubicBezTo>
                <a:cubicBezTo>
                  <a:pt x="2211" y="449"/>
                  <a:pt x="2221" y="445"/>
                  <a:pt x="2230" y="440"/>
                </a:cubicBezTo>
                <a:cubicBezTo>
                  <a:pt x="2240" y="435"/>
                  <a:pt x="2250" y="429"/>
                  <a:pt x="2260" y="423"/>
                </a:cubicBezTo>
                <a:lnTo>
                  <a:pt x="2273" y="415"/>
                </a:lnTo>
                <a:cubicBezTo>
                  <a:pt x="2273" y="410"/>
                  <a:pt x="2274" y="406"/>
                  <a:pt x="2275" y="401"/>
                </a:cubicBezTo>
                <a:cubicBezTo>
                  <a:pt x="2279" y="387"/>
                  <a:pt x="2284" y="373"/>
                  <a:pt x="2290" y="358"/>
                </a:cubicBezTo>
                <a:cubicBezTo>
                  <a:pt x="2296" y="344"/>
                  <a:pt x="2304" y="330"/>
                  <a:pt x="2313" y="316"/>
                </a:cubicBezTo>
                <a:cubicBezTo>
                  <a:pt x="2322" y="303"/>
                  <a:pt x="2332" y="291"/>
                  <a:pt x="2343" y="280"/>
                </a:cubicBezTo>
                <a:cubicBezTo>
                  <a:pt x="2371" y="253"/>
                  <a:pt x="2397" y="235"/>
                  <a:pt x="2422" y="225"/>
                </a:cubicBezTo>
                <a:cubicBezTo>
                  <a:pt x="2446" y="215"/>
                  <a:pt x="2470" y="210"/>
                  <a:pt x="2493" y="210"/>
                </a:cubicBezTo>
                <a:cubicBezTo>
                  <a:pt x="2497" y="210"/>
                  <a:pt x="2503" y="211"/>
                  <a:pt x="2509" y="212"/>
                </a:cubicBezTo>
                <a:cubicBezTo>
                  <a:pt x="2515" y="213"/>
                  <a:pt x="2522" y="215"/>
                  <a:pt x="2528" y="218"/>
                </a:cubicBezTo>
                <a:cubicBezTo>
                  <a:pt x="2534" y="220"/>
                  <a:pt x="2539" y="224"/>
                  <a:pt x="2544" y="229"/>
                </a:cubicBezTo>
                <a:cubicBezTo>
                  <a:pt x="2548" y="234"/>
                  <a:pt x="2550" y="239"/>
                  <a:pt x="2550" y="247"/>
                </a:cubicBezTo>
                <a:cubicBezTo>
                  <a:pt x="2550" y="251"/>
                  <a:pt x="2550" y="255"/>
                  <a:pt x="2549" y="258"/>
                </a:cubicBezTo>
                <a:cubicBezTo>
                  <a:pt x="2549" y="262"/>
                  <a:pt x="2548" y="264"/>
                  <a:pt x="2546" y="267"/>
                </a:cubicBezTo>
                <a:cubicBezTo>
                  <a:pt x="2544" y="269"/>
                  <a:pt x="2542" y="272"/>
                  <a:pt x="2539" y="275"/>
                </a:cubicBezTo>
                <a:cubicBezTo>
                  <a:pt x="2536" y="278"/>
                  <a:pt x="2532" y="282"/>
                  <a:pt x="2528" y="285"/>
                </a:cubicBezTo>
                <a:cubicBezTo>
                  <a:pt x="2525" y="295"/>
                  <a:pt x="2521" y="303"/>
                  <a:pt x="2516" y="311"/>
                </a:cubicBezTo>
                <a:cubicBezTo>
                  <a:pt x="2512" y="319"/>
                  <a:pt x="2507" y="330"/>
                  <a:pt x="2502" y="343"/>
                </a:cubicBezTo>
                <a:cubicBezTo>
                  <a:pt x="2492" y="370"/>
                  <a:pt x="2484" y="393"/>
                  <a:pt x="2478" y="412"/>
                </a:cubicBezTo>
                <a:cubicBezTo>
                  <a:pt x="2471" y="431"/>
                  <a:pt x="2468" y="442"/>
                  <a:pt x="2468" y="447"/>
                </a:cubicBezTo>
                <a:cubicBezTo>
                  <a:pt x="2468" y="456"/>
                  <a:pt x="2469" y="462"/>
                  <a:pt x="2471" y="465"/>
                </a:cubicBezTo>
                <a:cubicBezTo>
                  <a:pt x="2474" y="468"/>
                  <a:pt x="2477" y="469"/>
                  <a:pt x="2480" y="469"/>
                </a:cubicBezTo>
                <a:cubicBezTo>
                  <a:pt x="2488" y="469"/>
                  <a:pt x="2496" y="467"/>
                  <a:pt x="2505" y="463"/>
                </a:cubicBezTo>
                <a:cubicBezTo>
                  <a:pt x="2514" y="459"/>
                  <a:pt x="2524" y="454"/>
                  <a:pt x="2533" y="447"/>
                </a:cubicBezTo>
                <a:cubicBezTo>
                  <a:pt x="2543" y="441"/>
                  <a:pt x="2553" y="434"/>
                  <a:pt x="2563" y="426"/>
                </a:cubicBezTo>
                <a:cubicBezTo>
                  <a:pt x="2570" y="421"/>
                  <a:pt x="2576" y="416"/>
                  <a:pt x="2582" y="411"/>
                </a:cubicBezTo>
                <a:cubicBezTo>
                  <a:pt x="2584" y="395"/>
                  <a:pt x="2589" y="376"/>
                  <a:pt x="2597" y="354"/>
                </a:cubicBezTo>
                <a:cubicBezTo>
                  <a:pt x="2607" y="328"/>
                  <a:pt x="2623" y="302"/>
                  <a:pt x="2645" y="276"/>
                </a:cubicBezTo>
                <a:cubicBezTo>
                  <a:pt x="2658" y="261"/>
                  <a:pt x="2671" y="247"/>
                  <a:pt x="2684" y="236"/>
                </a:cubicBezTo>
                <a:cubicBezTo>
                  <a:pt x="2697" y="225"/>
                  <a:pt x="2710" y="217"/>
                  <a:pt x="2722" y="210"/>
                </a:cubicBezTo>
                <a:cubicBezTo>
                  <a:pt x="2735" y="203"/>
                  <a:pt x="2746" y="198"/>
                  <a:pt x="2757" y="195"/>
                </a:cubicBezTo>
                <a:cubicBezTo>
                  <a:pt x="2768" y="192"/>
                  <a:pt x="2777" y="190"/>
                  <a:pt x="2785" y="190"/>
                </a:cubicBezTo>
                <a:cubicBezTo>
                  <a:pt x="2797" y="190"/>
                  <a:pt x="2805" y="192"/>
                  <a:pt x="2810" y="195"/>
                </a:cubicBezTo>
                <a:cubicBezTo>
                  <a:pt x="2815" y="198"/>
                  <a:pt x="2817" y="204"/>
                  <a:pt x="2817" y="212"/>
                </a:cubicBezTo>
                <a:cubicBezTo>
                  <a:pt x="2817" y="222"/>
                  <a:pt x="2810" y="235"/>
                  <a:pt x="2796" y="251"/>
                </a:cubicBezTo>
                <a:cubicBezTo>
                  <a:pt x="2782" y="268"/>
                  <a:pt x="2763" y="286"/>
                  <a:pt x="2741" y="308"/>
                </a:cubicBezTo>
                <a:cubicBezTo>
                  <a:pt x="2732" y="316"/>
                  <a:pt x="2722" y="326"/>
                  <a:pt x="2710" y="336"/>
                </a:cubicBezTo>
                <a:cubicBezTo>
                  <a:pt x="2698" y="347"/>
                  <a:pt x="2688" y="357"/>
                  <a:pt x="2677" y="367"/>
                </a:cubicBezTo>
                <a:cubicBezTo>
                  <a:pt x="2665" y="378"/>
                  <a:pt x="2653" y="389"/>
                  <a:pt x="2641" y="400"/>
                </a:cubicBezTo>
                <a:cubicBezTo>
                  <a:pt x="2639" y="427"/>
                  <a:pt x="2643" y="445"/>
                  <a:pt x="2654" y="455"/>
                </a:cubicBezTo>
                <a:cubicBezTo>
                  <a:pt x="2664" y="465"/>
                  <a:pt x="2680" y="470"/>
                  <a:pt x="2699" y="470"/>
                </a:cubicBezTo>
                <a:cubicBezTo>
                  <a:pt x="2716" y="470"/>
                  <a:pt x="2732" y="467"/>
                  <a:pt x="2749" y="461"/>
                </a:cubicBezTo>
                <a:cubicBezTo>
                  <a:pt x="2766" y="455"/>
                  <a:pt x="2781" y="448"/>
                  <a:pt x="2795" y="441"/>
                </a:cubicBezTo>
                <a:cubicBezTo>
                  <a:pt x="2806" y="435"/>
                  <a:pt x="2817" y="428"/>
                  <a:pt x="2828" y="421"/>
                </a:cubicBezTo>
                <a:cubicBezTo>
                  <a:pt x="2828" y="419"/>
                  <a:pt x="2829" y="417"/>
                  <a:pt x="2830" y="415"/>
                </a:cubicBezTo>
                <a:cubicBezTo>
                  <a:pt x="2832" y="411"/>
                  <a:pt x="2834" y="408"/>
                  <a:pt x="2837" y="405"/>
                </a:cubicBezTo>
                <a:cubicBezTo>
                  <a:pt x="2840" y="402"/>
                  <a:pt x="2844" y="399"/>
                  <a:pt x="2848" y="396"/>
                </a:cubicBezTo>
                <a:cubicBezTo>
                  <a:pt x="2852" y="393"/>
                  <a:pt x="2856" y="391"/>
                  <a:pt x="2861" y="390"/>
                </a:cubicBezTo>
                <a:cubicBezTo>
                  <a:pt x="2861" y="393"/>
                  <a:pt x="2861" y="397"/>
                  <a:pt x="2861" y="402"/>
                </a:cubicBezTo>
                <a:cubicBezTo>
                  <a:pt x="2861" y="407"/>
                  <a:pt x="2861" y="412"/>
                  <a:pt x="2862" y="418"/>
                </a:cubicBezTo>
                <a:cubicBezTo>
                  <a:pt x="2863" y="423"/>
                  <a:pt x="2865" y="428"/>
                  <a:pt x="2867" y="431"/>
                </a:cubicBezTo>
                <a:cubicBezTo>
                  <a:pt x="2869" y="435"/>
                  <a:pt x="2872" y="437"/>
                  <a:pt x="2876" y="437"/>
                </a:cubicBezTo>
                <a:cubicBezTo>
                  <a:pt x="2879" y="437"/>
                  <a:pt x="2883" y="437"/>
                  <a:pt x="2886" y="436"/>
                </a:cubicBezTo>
                <a:cubicBezTo>
                  <a:pt x="2890" y="436"/>
                  <a:pt x="2895" y="434"/>
                  <a:pt x="2900" y="432"/>
                </a:cubicBezTo>
                <a:cubicBezTo>
                  <a:pt x="2905" y="429"/>
                  <a:pt x="2912" y="424"/>
                  <a:pt x="2919" y="418"/>
                </a:cubicBezTo>
                <a:cubicBezTo>
                  <a:pt x="2926" y="412"/>
                  <a:pt x="2935" y="402"/>
                  <a:pt x="2946" y="390"/>
                </a:cubicBezTo>
                <a:cubicBezTo>
                  <a:pt x="2955" y="380"/>
                  <a:pt x="2963" y="370"/>
                  <a:pt x="2971" y="360"/>
                </a:cubicBezTo>
                <a:cubicBezTo>
                  <a:pt x="2979" y="350"/>
                  <a:pt x="2987" y="340"/>
                  <a:pt x="2994" y="331"/>
                </a:cubicBezTo>
                <a:cubicBezTo>
                  <a:pt x="3001" y="322"/>
                  <a:pt x="3007" y="313"/>
                  <a:pt x="3012" y="305"/>
                </a:cubicBezTo>
                <a:cubicBezTo>
                  <a:pt x="3018" y="298"/>
                  <a:pt x="3022" y="291"/>
                  <a:pt x="3025" y="285"/>
                </a:cubicBezTo>
                <a:cubicBezTo>
                  <a:pt x="3028" y="278"/>
                  <a:pt x="3030" y="272"/>
                  <a:pt x="3031" y="267"/>
                </a:cubicBezTo>
                <a:cubicBezTo>
                  <a:pt x="3033" y="262"/>
                  <a:pt x="3034" y="258"/>
                  <a:pt x="3036" y="254"/>
                </a:cubicBezTo>
                <a:cubicBezTo>
                  <a:pt x="3037" y="249"/>
                  <a:pt x="3038" y="245"/>
                  <a:pt x="3040" y="241"/>
                </a:cubicBezTo>
                <a:cubicBezTo>
                  <a:pt x="3041" y="237"/>
                  <a:pt x="3043" y="232"/>
                  <a:pt x="3046" y="227"/>
                </a:cubicBezTo>
                <a:cubicBezTo>
                  <a:pt x="3052" y="220"/>
                  <a:pt x="3058" y="216"/>
                  <a:pt x="3064" y="213"/>
                </a:cubicBezTo>
                <a:cubicBezTo>
                  <a:pt x="3071" y="211"/>
                  <a:pt x="3076" y="210"/>
                  <a:pt x="3081" y="210"/>
                </a:cubicBezTo>
                <a:cubicBezTo>
                  <a:pt x="3087" y="210"/>
                  <a:pt x="3092" y="210"/>
                  <a:pt x="3095" y="210"/>
                </a:cubicBezTo>
                <a:cubicBezTo>
                  <a:pt x="3098" y="210"/>
                  <a:pt x="3099" y="213"/>
                  <a:pt x="3099" y="217"/>
                </a:cubicBezTo>
                <a:cubicBezTo>
                  <a:pt x="3099" y="228"/>
                  <a:pt x="3097" y="241"/>
                  <a:pt x="3092" y="255"/>
                </a:cubicBezTo>
                <a:cubicBezTo>
                  <a:pt x="3087" y="269"/>
                  <a:pt x="3081" y="284"/>
                  <a:pt x="3073" y="299"/>
                </a:cubicBezTo>
                <a:cubicBezTo>
                  <a:pt x="3068" y="314"/>
                  <a:pt x="3063" y="329"/>
                  <a:pt x="3058" y="343"/>
                </a:cubicBezTo>
                <a:cubicBezTo>
                  <a:pt x="3053" y="358"/>
                  <a:pt x="3049" y="370"/>
                  <a:pt x="3046" y="382"/>
                </a:cubicBezTo>
                <a:cubicBezTo>
                  <a:pt x="3042" y="393"/>
                  <a:pt x="3040" y="402"/>
                  <a:pt x="3037" y="409"/>
                </a:cubicBezTo>
                <a:cubicBezTo>
                  <a:pt x="3035" y="416"/>
                  <a:pt x="3034" y="421"/>
                  <a:pt x="3034" y="422"/>
                </a:cubicBezTo>
                <a:cubicBezTo>
                  <a:pt x="3034" y="424"/>
                  <a:pt x="3034" y="426"/>
                  <a:pt x="3034" y="428"/>
                </a:cubicBezTo>
                <a:cubicBezTo>
                  <a:pt x="3034" y="430"/>
                  <a:pt x="3035" y="431"/>
                  <a:pt x="3039" y="431"/>
                </a:cubicBezTo>
                <a:cubicBezTo>
                  <a:pt x="3040" y="431"/>
                  <a:pt x="3045" y="429"/>
                  <a:pt x="3054" y="424"/>
                </a:cubicBezTo>
                <a:cubicBezTo>
                  <a:pt x="3062" y="420"/>
                  <a:pt x="3072" y="413"/>
                  <a:pt x="3083" y="404"/>
                </a:cubicBezTo>
                <a:cubicBezTo>
                  <a:pt x="3095" y="396"/>
                  <a:pt x="3108" y="385"/>
                  <a:pt x="3121" y="372"/>
                </a:cubicBezTo>
                <a:cubicBezTo>
                  <a:pt x="3134" y="360"/>
                  <a:pt x="3147" y="345"/>
                  <a:pt x="3160" y="329"/>
                </a:cubicBezTo>
                <a:cubicBezTo>
                  <a:pt x="3163" y="320"/>
                  <a:pt x="3167" y="310"/>
                  <a:pt x="3171" y="298"/>
                </a:cubicBezTo>
                <a:cubicBezTo>
                  <a:pt x="3175" y="287"/>
                  <a:pt x="3179" y="276"/>
                  <a:pt x="3183" y="265"/>
                </a:cubicBezTo>
                <a:cubicBezTo>
                  <a:pt x="3187" y="254"/>
                  <a:pt x="3191" y="243"/>
                  <a:pt x="3195" y="234"/>
                </a:cubicBezTo>
                <a:cubicBezTo>
                  <a:pt x="3200" y="224"/>
                  <a:pt x="3204" y="217"/>
                  <a:pt x="3210" y="212"/>
                </a:cubicBezTo>
                <a:cubicBezTo>
                  <a:pt x="3215" y="207"/>
                  <a:pt x="3220" y="203"/>
                  <a:pt x="3226" y="202"/>
                </a:cubicBezTo>
                <a:cubicBezTo>
                  <a:pt x="3233" y="200"/>
                  <a:pt x="3240" y="200"/>
                  <a:pt x="3248" y="200"/>
                </a:cubicBezTo>
                <a:cubicBezTo>
                  <a:pt x="3253" y="200"/>
                  <a:pt x="3255" y="201"/>
                  <a:pt x="3256" y="204"/>
                </a:cubicBezTo>
                <a:cubicBezTo>
                  <a:pt x="3256" y="208"/>
                  <a:pt x="3257" y="211"/>
                  <a:pt x="3257" y="216"/>
                </a:cubicBezTo>
                <a:cubicBezTo>
                  <a:pt x="3257" y="222"/>
                  <a:pt x="3255" y="229"/>
                  <a:pt x="3252" y="238"/>
                </a:cubicBezTo>
                <a:cubicBezTo>
                  <a:pt x="3249" y="246"/>
                  <a:pt x="3246" y="255"/>
                  <a:pt x="3241" y="263"/>
                </a:cubicBezTo>
                <a:cubicBezTo>
                  <a:pt x="3237" y="272"/>
                  <a:pt x="3233" y="280"/>
                  <a:pt x="3228" y="288"/>
                </a:cubicBezTo>
                <a:cubicBezTo>
                  <a:pt x="3223" y="296"/>
                  <a:pt x="3219" y="303"/>
                  <a:pt x="3216" y="308"/>
                </a:cubicBezTo>
                <a:cubicBezTo>
                  <a:pt x="3213" y="316"/>
                  <a:pt x="3209" y="327"/>
                  <a:pt x="3204" y="341"/>
                </a:cubicBezTo>
                <a:cubicBezTo>
                  <a:pt x="3200" y="355"/>
                  <a:pt x="3196" y="369"/>
                  <a:pt x="3192" y="383"/>
                </a:cubicBezTo>
                <a:cubicBezTo>
                  <a:pt x="3188" y="398"/>
                  <a:pt x="3184" y="410"/>
                  <a:pt x="3181" y="422"/>
                </a:cubicBezTo>
                <a:cubicBezTo>
                  <a:pt x="3179" y="433"/>
                  <a:pt x="3177" y="440"/>
                  <a:pt x="3177" y="443"/>
                </a:cubicBezTo>
                <a:cubicBezTo>
                  <a:pt x="3177" y="447"/>
                  <a:pt x="3177" y="451"/>
                  <a:pt x="3177" y="454"/>
                </a:cubicBezTo>
                <a:cubicBezTo>
                  <a:pt x="3178" y="458"/>
                  <a:pt x="3181" y="459"/>
                  <a:pt x="3189" y="459"/>
                </a:cubicBezTo>
                <a:cubicBezTo>
                  <a:pt x="3193" y="459"/>
                  <a:pt x="3200" y="458"/>
                  <a:pt x="3208" y="454"/>
                </a:cubicBezTo>
                <a:cubicBezTo>
                  <a:pt x="3216" y="451"/>
                  <a:pt x="3225" y="446"/>
                  <a:pt x="3234" y="441"/>
                </a:cubicBezTo>
                <a:cubicBezTo>
                  <a:pt x="3244" y="435"/>
                  <a:pt x="3254" y="429"/>
                  <a:pt x="3265" y="423"/>
                </a:cubicBezTo>
                <a:cubicBezTo>
                  <a:pt x="3275" y="416"/>
                  <a:pt x="3286" y="410"/>
                  <a:pt x="3295" y="403"/>
                </a:cubicBezTo>
                <a:lnTo>
                  <a:pt x="3301" y="411"/>
                </a:lnTo>
                <a:cubicBezTo>
                  <a:pt x="3297" y="414"/>
                  <a:pt x="3292" y="418"/>
                  <a:pt x="3285" y="422"/>
                </a:cubicBezTo>
                <a:cubicBezTo>
                  <a:pt x="3279" y="426"/>
                  <a:pt x="3273" y="430"/>
                  <a:pt x="3265" y="435"/>
                </a:cubicBezTo>
                <a:cubicBezTo>
                  <a:pt x="3258" y="439"/>
                  <a:pt x="3251" y="444"/>
                  <a:pt x="3244" y="448"/>
                </a:cubicBezTo>
                <a:cubicBezTo>
                  <a:pt x="3237" y="452"/>
                  <a:pt x="3230" y="456"/>
                  <a:pt x="3224" y="460"/>
                </a:cubicBezTo>
                <a:cubicBezTo>
                  <a:pt x="3200" y="474"/>
                  <a:pt x="3181" y="484"/>
                  <a:pt x="3165" y="490"/>
                </a:cubicBezTo>
                <a:cubicBezTo>
                  <a:pt x="3149" y="495"/>
                  <a:pt x="3138" y="497"/>
                  <a:pt x="3132" y="497"/>
                </a:cubicBezTo>
                <a:cubicBezTo>
                  <a:pt x="3127" y="497"/>
                  <a:pt x="3124" y="495"/>
                  <a:pt x="3123" y="491"/>
                </a:cubicBezTo>
                <a:cubicBezTo>
                  <a:pt x="3122" y="487"/>
                  <a:pt x="3121" y="483"/>
                  <a:pt x="3121" y="480"/>
                </a:cubicBezTo>
                <a:cubicBezTo>
                  <a:pt x="3121" y="475"/>
                  <a:pt x="3123" y="467"/>
                  <a:pt x="3126" y="455"/>
                </a:cubicBezTo>
                <a:cubicBezTo>
                  <a:pt x="3129" y="443"/>
                  <a:pt x="3132" y="430"/>
                  <a:pt x="3136" y="416"/>
                </a:cubicBezTo>
                <a:cubicBezTo>
                  <a:pt x="3141" y="401"/>
                  <a:pt x="3146" y="383"/>
                  <a:pt x="3151" y="365"/>
                </a:cubicBezTo>
                <a:lnTo>
                  <a:pt x="3149" y="364"/>
                </a:lnTo>
                <a:cubicBezTo>
                  <a:pt x="3142" y="373"/>
                  <a:pt x="3135" y="380"/>
                  <a:pt x="3129" y="386"/>
                </a:cubicBezTo>
                <a:cubicBezTo>
                  <a:pt x="3123" y="392"/>
                  <a:pt x="3116" y="398"/>
                  <a:pt x="3109" y="404"/>
                </a:cubicBezTo>
                <a:cubicBezTo>
                  <a:pt x="3101" y="411"/>
                  <a:pt x="3092" y="419"/>
                  <a:pt x="3082" y="427"/>
                </a:cubicBezTo>
                <a:cubicBezTo>
                  <a:pt x="3071" y="436"/>
                  <a:pt x="3058" y="447"/>
                  <a:pt x="3043" y="460"/>
                </a:cubicBezTo>
                <a:cubicBezTo>
                  <a:pt x="3039" y="463"/>
                  <a:pt x="3035" y="466"/>
                  <a:pt x="3030" y="470"/>
                </a:cubicBezTo>
                <a:cubicBezTo>
                  <a:pt x="3025" y="473"/>
                  <a:pt x="3020" y="476"/>
                  <a:pt x="3014" y="479"/>
                </a:cubicBezTo>
                <a:cubicBezTo>
                  <a:pt x="3009" y="481"/>
                  <a:pt x="3004" y="484"/>
                  <a:pt x="2999" y="486"/>
                </a:cubicBezTo>
                <a:cubicBezTo>
                  <a:pt x="2994" y="488"/>
                  <a:pt x="2990" y="489"/>
                  <a:pt x="2988" y="489"/>
                </a:cubicBezTo>
                <a:cubicBezTo>
                  <a:pt x="2983" y="489"/>
                  <a:pt x="2980" y="488"/>
                  <a:pt x="2979" y="485"/>
                </a:cubicBezTo>
                <a:cubicBezTo>
                  <a:pt x="2978" y="483"/>
                  <a:pt x="2977" y="480"/>
                  <a:pt x="2977" y="476"/>
                </a:cubicBezTo>
                <a:cubicBezTo>
                  <a:pt x="2977" y="468"/>
                  <a:pt x="2980" y="456"/>
                  <a:pt x="2985" y="439"/>
                </a:cubicBezTo>
                <a:cubicBezTo>
                  <a:pt x="2990" y="422"/>
                  <a:pt x="2997" y="398"/>
                  <a:pt x="3006" y="366"/>
                </a:cubicBezTo>
                <a:lnTo>
                  <a:pt x="3015" y="336"/>
                </a:lnTo>
                <a:lnTo>
                  <a:pt x="3013" y="334"/>
                </a:lnTo>
                <a:cubicBezTo>
                  <a:pt x="3011" y="336"/>
                  <a:pt x="3008" y="340"/>
                  <a:pt x="3004" y="346"/>
                </a:cubicBezTo>
                <a:cubicBezTo>
                  <a:pt x="3000" y="352"/>
                  <a:pt x="2994" y="358"/>
                  <a:pt x="2989" y="366"/>
                </a:cubicBezTo>
                <a:cubicBezTo>
                  <a:pt x="2983" y="373"/>
                  <a:pt x="2976" y="381"/>
                  <a:pt x="2970" y="389"/>
                </a:cubicBezTo>
                <a:cubicBezTo>
                  <a:pt x="2963" y="397"/>
                  <a:pt x="2957" y="405"/>
                  <a:pt x="2951" y="412"/>
                </a:cubicBezTo>
                <a:cubicBezTo>
                  <a:pt x="2938" y="428"/>
                  <a:pt x="2925" y="441"/>
                  <a:pt x="2915" y="450"/>
                </a:cubicBezTo>
                <a:cubicBezTo>
                  <a:pt x="2904" y="460"/>
                  <a:pt x="2895" y="467"/>
                  <a:pt x="2886" y="472"/>
                </a:cubicBezTo>
                <a:cubicBezTo>
                  <a:pt x="2878" y="477"/>
                  <a:pt x="2870" y="481"/>
                  <a:pt x="2864" y="482"/>
                </a:cubicBezTo>
                <a:cubicBezTo>
                  <a:pt x="2857" y="484"/>
                  <a:pt x="2851" y="485"/>
                  <a:pt x="2846" y="485"/>
                </a:cubicBezTo>
                <a:cubicBezTo>
                  <a:pt x="2836" y="485"/>
                  <a:pt x="2829" y="481"/>
                  <a:pt x="2826" y="475"/>
                </a:cubicBezTo>
                <a:cubicBezTo>
                  <a:pt x="2823" y="468"/>
                  <a:pt x="2821" y="461"/>
                  <a:pt x="2821" y="452"/>
                </a:cubicBezTo>
                <a:cubicBezTo>
                  <a:pt x="2821" y="449"/>
                  <a:pt x="2821" y="446"/>
                  <a:pt x="2822" y="442"/>
                </a:cubicBezTo>
                <a:cubicBezTo>
                  <a:pt x="2812" y="449"/>
                  <a:pt x="2800" y="456"/>
                  <a:pt x="2785" y="463"/>
                </a:cubicBezTo>
                <a:cubicBezTo>
                  <a:pt x="2767" y="473"/>
                  <a:pt x="2748" y="481"/>
                  <a:pt x="2726" y="488"/>
                </a:cubicBezTo>
                <a:cubicBezTo>
                  <a:pt x="2705" y="495"/>
                  <a:pt x="2683" y="499"/>
                  <a:pt x="2662" y="499"/>
                </a:cubicBezTo>
                <a:cubicBezTo>
                  <a:pt x="2635" y="499"/>
                  <a:pt x="2615" y="492"/>
                  <a:pt x="2602" y="480"/>
                </a:cubicBezTo>
                <a:cubicBezTo>
                  <a:pt x="2590" y="468"/>
                  <a:pt x="2583" y="450"/>
                  <a:pt x="2582" y="425"/>
                </a:cubicBezTo>
                <a:close/>
                <a:moveTo>
                  <a:pt x="2508" y="253"/>
                </a:moveTo>
                <a:cubicBezTo>
                  <a:pt x="2507" y="250"/>
                  <a:pt x="2505" y="247"/>
                  <a:pt x="2502" y="245"/>
                </a:cubicBezTo>
                <a:cubicBezTo>
                  <a:pt x="2499" y="242"/>
                  <a:pt x="2496" y="240"/>
                  <a:pt x="2492" y="238"/>
                </a:cubicBezTo>
                <a:cubicBezTo>
                  <a:pt x="2488" y="236"/>
                  <a:pt x="2484" y="235"/>
                  <a:pt x="2481" y="234"/>
                </a:cubicBezTo>
                <a:cubicBezTo>
                  <a:pt x="2477" y="233"/>
                  <a:pt x="2474" y="233"/>
                  <a:pt x="2472" y="233"/>
                </a:cubicBezTo>
                <a:cubicBezTo>
                  <a:pt x="2461" y="233"/>
                  <a:pt x="2451" y="234"/>
                  <a:pt x="2441" y="236"/>
                </a:cubicBezTo>
                <a:cubicBezTo>
                  <a:pt x="2431" y="239"/>
                  <a:pt x="2422" y="243"/>
                  <a:pt x="2413" y="249"/>
                </a:cubicBezTo>
                <a:cubicBezTo>
                  <a:pt x="2404" y="255"/>
                  <a:pt x="2395" y="262"/>
                  <a:pt x="2386" y="271"/>
                </a:cubicBezTo>
                <a:cubicBezTo>
                  <a:pt x="2377" y="281"/>
                  <a:pt x="2368" y="292"/>
                  <a:pt x="2359" y="306"/>
                </a:cubicBezTo>
                <a:cubicBezTo>
                  <a:pt x="2354" y="314"/>
                  <a:pt x="2349" y="323"/>
                  <a:pt x="2344" y="334"/>
                </a:cubicBezTo>
                <a:cubicBezTo>
                  <a:pt x="2340" y="344"/>
                  <a:pt x="2336" y="355"/>
                  <a:pt x="2332" y="366"/>
                </a:cubicBezTo>
                <a:cubicBezTo>
                  <a:pt x="2329" y="376"/>
                  <a:pt x="2326" y="387"/>
                  <a:pt x="2324" y="397"/>
                </a:cubicBezTo>
                <a:cubicBezTo>
                  <a:pt x="2322" y="407"/>
                  <a:pt x="2321" y="415"/>
                  <a:pt x="2321" y="421"/>
                </a:cubicBezTo>
                <a:cubicBezTo>
                  <a:pt x="2321" y="435"/>
                  <a:pt x="2324" y="444"/>
                  <a:pt x="2329" y="449"/>
                </a:cubicBezTo>
                <a:cubicBezTo>
                  <a:pt x="2334" y="454"/>
                  <a:pt x="2340" y="456"/>
                  <a:pt x="2346" y="456"/>
                </a:cubicBezTo>
                <a:cubicBezTo>
                  <a:pt x="2360" y="456"/>
                  <a:pt x="2377" y="449"/>
                  <a:pt x="2395" y="435"/>
                </a:cubicBezTo>
                <a:cubicBezTo>
                  <a:pt x="2413" y="421"/>
                  <a:pt x="2430" y="398"/>
                  <a:pt x="2444" y="366"/>
                </a:cubicBezTo>
                <a:cubicBezTo>
                  <a:pt x="2451" y="352"/>
                  <a:pt x="2456" y="340"/>
                  <a:pt x="2459" y="328"/>
                </a:cubicBezTo>
                <a:cubicBezTo>
                  <a:pt x="2463" y="317"/>
                  <a:pt x="2467" y="306"/>
                  <a:pt x="2471" y="296"/>
                </a:cubicBezTo>
                <a:cubicBezTo>
                  <a:pt x="2472" y="293"/>
                  <a:pt x="2474" y="289"/>
                  <a:pt x="2477" y="283"/>
                </a:cubicBezTo>
                <a:cubicBezTo>
                  <a:pt x="2480" y="278"/>
                  <a:pt x="2483" y="274"/>
                  <a:pt x="2487" y="269"/>
                </a:cubicBezTo>
                <a:cubicBezTo>
                  <a:pt x="2490" y="265"/>
                  <a:pt x="2494" y="261"/>
                  <a:pt x="2497" y="258"/>
                </a:cubicBezTo>
                <a:cubicBezTo>
                  <a:pt x="2501" y="255"/>
                  <a:pt x="2504" y="253"/>
                  <a:pt x="2508" y="253"/>
                </a:cubicBezTo>
                <a:close/>
                <a:moveTo>
                  <a:pt x="2763" y="240"/>
                </a:moveTo>
                <a:cubicBezTo>
                  <a:pt x="2763" y="234"/>
                  <a:pt x="2761" y="229"/>
                  <a:pt x="2757" y="228"/>
                </a:cubicBezTo>
                <a:cubicBezTo>
                  <a:pt x="2754" y="226"/>
                  <a:pt x="2749" y="225"/>
                  <a:pt x="2745" y="225"/>
                </a:cubicBezTo>
                <a:cubicBezTo>
                  <a:pt x="2737" y="225"/>
                  <a:pt x="2727" y="228"/>
                  <a:pt x="2715" y="235"/>
                </a:cubicBezTo>
                <a:cubicBezTo>
                  <a:pt x="2702" y="241"/>
                  <a:pt x="2691" y="251"/>
                  <a:pt x="2681" y="264"/>
                </a:cubicBezTo>
                <a:cubicBezTo>
                  <a:pt x="2676" y="270"/>
                  <a:pt x="2671" y="278"/>
                  <a:pt x="2667" y="286"/>
                </a:cubicBezTo>
                <a:cubicBezTo>
                  <a:pt x="2662" y="294"/>
                  <a:pt x="2658" y="304"/>
                  <a:pt x="2654" y="314"/>
                </a:cubicBezTo>
                <a:cubicBezTo>
                  <a:pt x="2650" y="324"/>
                  <a:pt x="2646" y="335"/>
                  <a:pt x="2643" y="346"/>
                </a:cubicBezTo>
                <a:cubicBezTo>
                  <a:pt x="2641" y="357"/>
                  <a:pt x="2639" y="368"/>
                  <a:pt x="2639" y="379"/>
                </a:cubicBezTo>
                <a:cubicBezTo>
                  <a:pt x="2647" y="372"/>
                  <a:pt x="2656" y="365"/>
                  <a:pt x="2665" y="357"/>
                </a:cubicBezTo>
                <a:cubicBezTo>
                  <a:pt x="2672" y="350"/>
                  <a:pt x="2681" y="343"/>
                  <a:pt x="2689" y="335"/>
                </a:cubicBezTo>
                <a:cubicBezTo>
                  <a:pt x="2698" y="327"/>
                  <a:pt x="2707" y="319"/>
                  <a:pt x="2715" y="310"/>
                </a:cubicBezTo>
                <a:cubicBezTo>
                  <a:pt x="2729" y="296"/>
                  <a:pt x="2740" y="283"/>
                  <a:pt x="2749" y="271"/>
                </a:cubicBezTo>
                <a:cubicBezTo>
                  <a:pt x="2759" y="260"/>
                  <a:pt x="2763" y="250"/>
                  <a:pt x="2763" y="240"/>
                </a:cubicBezTo>
                <a:close/>
                <a:moveTo>
                  <a:pt x="3925" y="439"/>
                </a:moveTo>
                <a:cubicBezTo>
                  <a:pt x="3913" y="449"/>
                  <a:pt x="3901" y="458"/>
                  <a:pt x="3888" y="467"/>
                </a:cubicBezTo>
                <a:cubicBezTo>
                  <a:pt x="3876" y="476"/>
                  <a:pt x="3863" y="484"/>
                  <a:pt x="3850" y="491"/>
                </a:cubicBezTo>
                <a:cubicBezTo>
                  <a:pt x="3837" y="498"/>
                  <a:pt x="3824" y="504"/>
                  <a:pt x="3811" y="508"/>
                </a:cubicBezTo>
                <a:cubicBezTo>
                  <a:pt x="3798" y="512"/>
                  <a:pt x="3786" y="515"/>
                  <a:pt x="3775" y="515"/>
                </a:cubicBezTo>
                <a:cubicBezTo>
                  <a:pt x="3767" y="515"/>
                  <a:pt x="3759" y="514"/>
                  <a:pt x="3752" y="512"/>
                </a:cubicBezTo>
                <a:cubicBezTo>
                  <a:pt x="3744" y="510"/>
                  <a:pt x="3737" y="506"/>
                  <a:pt x="3731" y="501"/>
                </a:cubicBezTo>
                <a:cubicBezTo>
                  <a:pt x="3724" y="496"/>
                  <a:pt x="3718" y="488"/>
                  <a:pt x="3712" y="478"/>
                </a:cubicBezTo>
                <a:cubicBezTo>
                  <a:pt x="3707" y="469"/>
                  <a:pt x="3702" y="456"/>
                  <a:pt x="3699" y="440"/>
                </a:cubicBezTo>
                <a:cubicBezTo>
                  <a:pt x="3693" y="415"/>
                  <a:pt x="3688" y="396"/>
                  <a:pt x="3686" y="383"/>
                </a:cubicBezTo>
                <a:cubicBezTo>
                  <a:pt x="3684" y="371"/>
                  <a:pt x="3682" y="360"/>
                  <a:pt x="3679" y="353"/>
                </a:cubicBezTo>
                <a:cubicBezTo>
                  <a:pt x="3676" y="357"/>
                  <a:pt x="3673" y="362"/>
                  <a:pt x="3670" y="366"/>
                </a:cubicBezTo>
                <a:cubicBezTo>
                  <a:pt x="3666" y="371"/>
                  <a:pt x="3663" y="377"/>
                  <a:pt x="3660" y="385"/>
                </a:cubicBezTo>
                <a:cubicBezTo>
                  <a:pt x="3657" y="391"/>
                  <a:pt x="3654" y="398"/>
                  <a:pt x="3652" y="404"/>
                </a:cubicBezTo>
                <a:cubicBezTo>
                  <a:pt x="3649" y="411"/>
                  <a:pt x="3647" y="417"/>
                  <a:pt x="3645" y="422"/>
                </a:cubicBezTo>
                <a:cubicBezTo>
                  <a:pt x="3642" y="428"/>
                  <a:pt x="3640" y="434"/>
                  <a:pt x="3638" y="439"/>
                </a:cubicBezTo>
                <a:cubicBezTo>
                  <a:pt x="3634" y="449"/>
                  <a:pt x="3631" y="456"/>
                  <a:pt x="3628" y="461"/>
                </a:cubicBezTo>
                <a:cubicBezTo>
                  <a:pt x="3626" y="466"/>
                  <a:pt x="3623" y="470"/>
                  <a:pt x="3620" y="473"/>
                </a:cubicBezTo>
                <a:cubicBezTo>
                  <a:pt x="3617" y="476"/>
                  <a:pt x="3612" y="480"/>
                  <a:pt x="3604" y="483"/>
                </a:cubicBezTo>
                <a:cubicBezTo>
                  <a:pt x="3597" y="487"/>
                  <a:pt x="3591" y="489"/>
                  <a:pt x="3585" y="489"/>
                </a:cubicBezTo>
                <a:cubicBezTo>
                  <a:pt x="3580" y="489"/>
                  <a:pt x="3577" y="488"/>
                  <a:pt x="3575" y="487"/>
                </a:cubicBezTo>
                <a:cubicBezTo>
                  <a:pt x="3573" y="485"/>
                  <a:pt x="3572" y="483"/>
                  <a:pt x="3572" y="480"/>
                </a:cubicBezTo>
                <a:cubicBezTo>
                  <a:pt x="3572" y="478"/>
                  <a:pt x="3573" y="474"/>
                  <a:pt x="3575" y="468"/>
                </a:cubicBezTo>
                <a:cubicBezTo>
                  <a:pt x="3577" y="462"/>
                  <a:pt x="3581" y="452"/>
                  <a:pt x="3586" y="438"/>
                </a:cubicBezTo>
                <a:cubicBezTo>
                  <a:pt x="3589" y="432"/>
                  <a:pt x="3591" y="426"/>
                  <a:pt x="3593" y="421"/>
                </a:cubicBezTo>
                <a:cubicBezTo>
                  <a:pt x="3595" y="415"/>
                  <a:pt x="3597" y="410"/>
                  <a:pt x="3598" y="404"/>
                </a:cubicBezTo>
                <a:cubicBezTo>
                  <a:pt x="3600" y="399"/>
                  <a:pt x="3602" y="393"/>
                  <a:pt x="3605" y="387"/>
                </a:cubicBezTo>
                <a:cubicBezTo>
                  <a:pt x="3607" y="381"/>
                  <a:pt x="3609" y="374"/>
                  <a:pt x="3612" y="367"/>
                </a:cubicBezTo>
                <a:cubicBezTo>
                  <a:pt x="3622" y="339"/>
                  <a:pt x="3631" y="315"/>
                  <a:pt x="3638" y="293"/>
                </a:cubicBezTo>
                <a:cubicBezTo>
                  <a:pt x="3646" y="271"/>
                  <a:pt x="3651" y="256"/>
                  <a:pt x="3655" y="247"/>
                </a:cubicBezTo>
                <a:cubicBezTo>
                  <a:pt x="3658" y="239"/>
                  <a:pt x="3660" y="232"/>
                  <a:pt x="3662" y="227"/>
                </a:cubicBezTo>
                <a:cubicBezTo>
                  <a:pt x="3664" y="221"/>
                  <a:pt x="3667" y="216"/>
                  <a:pt x="3671" y="213"/>
                </a:cubicBezTo>
                <a:cubicBezTo>
                  <a:pt x="3673" y="210"/>
                  <a:pt x="3676" y="207"/>
                  <a:pt x="3680" y="205"/>
                </a:cubicBezTo>
                <a:cubicBezTo>
                  <a:pt x="3684" y="203"/>
                  <a:pt x="3689" y="201"/>
                  <a:pt x="3693" y="199"/>
                </a:cubicBezTo>
                <a:cubicBezTo>
                  <a:pt x="3698" y="198"/>
                  <a:pt x="3702" y="197"/>
                  <a:pt x="3706" y="196"/>
                </a:cubicBezTo>
                <a:cubicBezTo>
                  <a:pt x="3710" y="195"/>
                  <a:pt x="3714" y="195"/>
                  <a:pt x="3717" y="195"/>
                </a:cubicBezTo>
                <a:cubicBezTo>
                  <a:pt x="3720" y="195"/>
                  <a:pt x="3721" y="197"/>
                  <a:pt x="3721" y="202"/>
                </a:cubicBezTo>
                <a:cubicBezTo>
                  <a:pt x="3721" y="205"/>
                  <a:pt x="3720" y="210"/>
                  <a:pt x="3717" y="217"/>
                </a:cubicBezTo>
                <a:cubicBezTo>
                  <a:pt x="3714" y="225"/>
                  <a:pt x="3711" y="232"/>
                  <a:pt x="3708" y="239"/>
                </a:cubicBezTo>
                <a:cubicBezTo>
                  <a:pt x="3701" y="257"/>
                  <a:pt x="3694" y="273"/>
                  <a:pt x="3688" y="289"/>
                </a:cubicBezTo>
                <a:cubicBezTo>
                  <a:pt x="3682" y="304"/>
                  <a:pt x="3677" y="319"/>
                  <a:pt x="3672" y="332"/>
                </a:cubicBezTo>
                <a:lnTo>
                  <a:pt x="3676" y="333"/>
                </a:lnTo>
                <a:cubicBezTo>
                  <a:pt x="3683" y="325"/>
                  <a:pt x="3690" y="317"/>
                  <a:pt x="3697" y="310"/>
                </a:cubicBezTo>
                <a:cubicBezTo>
                  <a:pt x="3703" y="303"/>
                  <a:pt x="3710" y="296"/>
                  <a:pt x="3717" y="289"/>
                </a:cubicBezTo>
                <a:cubicBezTo>
                  <a:pt x="3724" y="283"/>
                  <a:pt x="3731" y="275"/>
                  <a:pt x="3740" y="268"/>
                </a:cubicBezTo>
                <a:cubicBezTo>
                  <a:pt x="3748" y="260"/>
                  <a:pt x="3758" y="252"/>
                  <a:pt x="3770" y="243"/>
                </a:cubicBezTo>
                <a:cubicBezTo>
                  <a:pt x="3778" y="236"/>
                  <a:pt x="3787" y="230"/>
                  <a:pt x="3796" y="224"/>
                </a:cubicBezTo>
                <a:cubicBezTo>
                  <a:pt x="3806" y="219"/>
                  <a:pt x="3815" y="214"/>
                  <a:pt x="3824" y="210"/>
                </a:cubicBezTo>
                <a:cubicBezTo>
                  <a:pt x="3834" y="207"/>
                  <a:pt x="3843" y="204"/>
                  <a:pt x="3851" y="202"/>
                </a:cubicBezTo>
                <a:cubicBezTo>
                  <a:pt x="3860" y="200"/>
                  <a:pt x="3868" y="199"/>
                  <a:pt x="3874" y="199"/>
                </a:cubicBezTo>
                <a:cubicBezTo>
                  <a:pt x="3876" y="199"/>
                  <a:pt x="3878" y="199"/>
                  <a:pt x="3881" y="199"/>
                </a:cubicBezTo>
                <a:cubicBezTo>
                  <a:pt x="3883" y="200"/>
                  <a:pt x="3886" y="200"/>
                  <a:pt x="3888" y="201"/>
                </a:cubicBezTo>
                <a:cubicBezTo>
                  <a:pt x="3890" y="202"/>
                  <a:pt x="3892" y="204"/>
                  <a:pt x="3894" y="206"/>
                </a:cubicBezTo>
                <a:cubicBezTo>
                  <a:pt x="3896" y="208"/>
                  <a:pt x="3897" y="211"/>
                  <a:pt x="3897" y="215"/>
                </a:cubicBezTo>
                <a:cubicBezTo>
                  <a:pt x="3897" y="222"/>
                  <a:pt x="3892" y="232"/>
                  <a:pt x="3882" y="244"/>
                </a:cubicBezTo>
                <a:cubicBezTo>
                  <a:pt x="3873" y="256"/>
                  <a:pt x="3856" y="270"/>
                  <a:pt x="3832" y="285"/>
                </a:cubicBezTo>
                <a:lnTo>
                  <a:pt x="3828" y="279"/>
                </a:lnTo>
                <a:cubicBezTo>
                  <a:pt x="3836" y="273"/>
                  <a:pt x="3842" y="266"/>
                  <a:pt x="3845" y="258"/>
                </a:cubicBezTo>
                <a:cubicBezTo>
                  <a:pt x="3848" y="250"/>
                  <a:pt x="3849" y="244"/>
                  <a:pt x="3849" y="240"/>
                </a:cubicBezTo>
                <a:cubicBezTo>
                  <a:pt x="3849" y="234"/>
                  <a:pt x="3845" y="231"/>
                  <a:pt x="3836" y="231"/>
                </a:cubicBezTo>
                <a:cubicBezTo>
                  <a:pt x="3829" y="231"/>
                  <a:pt x="3819" y="233"/>
                  <a:pt x="3807" y="238"/>
                </a:cubicBezTo>
                <a:cubicBezTo>
                  <a:pt x="3795" y="243"/>
                  <a:pt x="3782" y="251"/>
                  <a:pt x="3768" y="262"/>
                </a:cubicBezTo>
                <a:cubicBezTo>
                  <a:pt x="3758" y="269"/>
                  <a:pt x="3750" y="276"/>
                  <a:pt x="3743" y="282"/>
                </a:cubicBezTo>
                <a:cubicBezTo>
                  <a:pt x="3736" y="289"/>
                  <a:pt x="3730" y="294"/>
                  <a:pt x="3726" y="299"/>
                </a:cubicBezTo>
                <a:cubicBezTo>
                  <a:pt x="3720" y="305"/>
                  <a:pt x="3715" y="311"/>
                  <a:pt x="3711" y="316"/>
                </a:cubicBezTo>
                <a:lnTo>
                  <a:pt x="3715" y="316"/>
                </a:lnTo>
                <a:cubicBezTo>
                  <a:pt x="3716" y="316"/>
                  <a:pt x="3717" y="316"/>
                  <a:pt x="3718" y="316"/>
                </a:cubicBezTo>
                <a:cubicBezTo>
                  <a:pt x="3719" y="315"/>
                  <a:pt x="3721" y="315"/>
                  <a:pt x="3721" y="315"/>
                </a:cubicBezTo>
                <a:cubicBezTo>
                  <a:pt x="3723" y="315"/>
                  <a:pt x="3726" y="316"/>
                  <a:pt x="3728" y="317"/>
                </a:cubicBezTo>
                <a:cubicBezTo>
                  <a:pt x="3730" y="319"/>
                  <a:pt x="3732" y="322"/>
                  <a:pt x="3733" y="327"/>
                </a:cubicBezTo>
                <a:cubicBezTo>
                  <a:pt x="3735" y="339"/>
                  <a:pt x="3737" y="353"/>
                  <a:pt x="3740" y="368"/>
                </a:cubicBezTo>
                <a:cubicBezTo>
                  <a:pt x="3743" y="384"/>
                  <a:pt x="3746" y="398"/>
                  <a:pt x="3749" y="412"/>
                </a:cubicBezTo>
                <a:cubicBezTo>
                  <a:pt x="3754" y="433"/>
                  <a:pt x="3761" y="450"/>
                  <a:pt x="3770" y="462"/>
                </a:cubicBezTo>
                <a:cubicBezTo>
                  <a:pt x="3780" y="474"/>
                  <a:pt x="3792" y="480"/>
                  <a:pt x="3808" y="480"/>
                </a:cubicBezTo>
                <a:cubicBezTo>
                  <a:pt x="3820" y="480"/>
                  <a:pt x="3831" y="479"/>
                  <a:pt x="3841" y="475"/>
                </a:cubicBezTo>
                <a:cubicBezTo>
                  <a:pt x="3852" y="471"/>
                  <a:pt x="3862" y="467"/>
                  <a:pt x="3872" y="461"/>
                </a:cubicBezTo>
                <a:cubicBezTo>
                  <a:pt x="3881" y="456"/>
                  <a:pt x="3890" y="450"/>
                  <a:pt x="3898" y="444"/>
                </a:cubicBezTo>
                <a:cubicBezTo>
                  <a:pt x="3906" y="438"/>
                  <a:pt x="3913" y="433"/>
                  <a:pt x="3919" y="428"/>
                </a:cubicBezTo>
                <a:lnTo>
                  <a:pt x="3925" y="439"/>
                </a:lnTo>
                <a:close/>
                <a:moveTo>
                  <a:pt x="4554" y="471"/>
                </a:moveTo>
                <a:cubicBezTo>
                  <a:pt x="4544" y="465"/>
                  <a:pt x="4536" y="457"/>
                  <a:pt x="4531" y="447"/>
                </a:cubicBezTo>
                <a:cubicBezTo>
                  <a:pt x="4526" y="438"/>
                  <a:pt x="4523" y="428"/>
                  <a:pt x="4521" y="417"/>
                </a:cubicBezTo>
                <a:cubicBezTo>
                  <a:pt x="4520" y="407"/>
                  <a:pt x="4519" y="397"/>
                  <a:pt x="4520" y="387"/>
                </a:cubicBezTo>
                <a:cubicBezTo>
                  <a:pt x="4521" y="377"/>
                  <a:pt x="4521" y="369"/>
                  <a:pt x="4522" y="362"/>
                </a:cubicBezTo>
                <a:lnTo>
                  <a:pt x="4520" y="362"/>
                </a:lnTo>
                <a:cubicBezTo>
                  <a:pt x="4519" y="366"/>
                  <a:pt x="4517" y="371"/>
                  <a:pt x="4515" y="378"/>
                </a:cubicBezTo>
                <a:cubicBezTo>
                  <a:pt x="4514" y="385"/>
                  <a:pt x="4512" y="395"/>
                  <a:pt x="4511" y="410"/>
                </a:cubicBezTo>
                <a:cubicBezTo>
                  <a:pt x="4510" y="423"/>
                  <a:pt x="4511" y="434"/>
                  <a:pt x="4514" y="442"/>
                </a:cubicBezTo>
                <a:cubicBezTo>
                  <a:pt x="4517" y="450"/>
                  <a:pt x="4520" y="456"/>
                  <a:pt x="4525" y="460"/>
                </a:cubicBezTo>
                <a:cubicBezTo>
                  <a:pt x="4529" y="465"/>
                  <a:pt x="4533" y="468"/>
                  <a:pt x="4538" y="469"/>
                </a:cubicBezTo>
                <a:cubicBezTo>
                  <a:pt x="4542" y="471"/>
                  <a:pt x="4545" y="471"/>
                  <a:pt x="4548" y="471"/>
                </a:cubicBezTo>
                <a:lnTo>
                  <a:pt x="4554" y="471"/>
                </a:lnTo>
                <a:close/>
                <a:moveTo>
                  <a:pt x="4677" y="296"/>
                </a:moveTo>
                <a:cubicBezTo>
                  <a:pt x="4677" y="281"/>
                  <a:pt x="4674" y="268"/>
                  <a:pt x="4668" y="258"/>
                </a:cubicBezTo>
                <a:cubicBezTo>
                  <a:pt x="4661" y="248"/>
                  <a:pt x="4650" y="243"/>
                  <a:pt x="4634" y="243"/>
                </a:cubicBezTo>
                <a:cubicBezTo>
                  <a:pt x="4629" y="243"/>
                  <a:pt x="4622" y="245"/>
                  <a:pt x="4613" y="247"/>
                </a:cubicBezTo>
                <a:cubicBezTo>
                  <a:pt x="4604" y="250"/>
                  <a:pt x="4596" y="254"/>
                  <a:pt x="4589" y="260"/>
                </a:cubicBezTo>
                <a:cubicBezTo>
                  <a:pt x="4585" y="263"/>
                  <a:pt x="4580" y="268"/>
                  <a:pt x="4575" y="275"/>
                </a:cubicBezTo>
                <a:cubicBezTo>
                  <a:pt x="4570" y="282"/>
                  <a:pt x="4565" y="290"/>
                  <a:pt x="4560" y="300"/>
                </a:cubicBezTo>
                <a:cubicBezTo>
                  <a:pt x="4556" y="310"/>
                  <a:pt x="4551" y="321"/>
                  <a:pt x="4548" y="334"/>
                </a:cubicBezTo>
                <a:cubicBezTo>
                  <a:pt x="4544" y="347"/>
                  <a:pt x="4542" y="361"/>
                  <a:pt x="4541" y="377"/>
                </a:cubicBezTo>
                <a:cubicBezTo>
                  <a:pt x="4541" y="381"/>
                  <a:pt x="4541" y="387"/>
                  <a:pt x="4541" y="395"/>
                </a:cubicBezTo>
                <a:cubicBezTo>
                  <a:pt x="4541" y="403"/>
                  <a:pt x="4543" y="412"/>
                  <a:pt x="4546" y="421"/>
                </a:cubicBezTo>
                <a:cubicBezTo>
                  <a:pt x="4549" y="430"/>
                  <a:pt x="4553" y="439"/>
                  <a:pt x="4560" y="446"/>
                </a:cubicBezTo>
                <a:cubicBezTo>
                  <a:pt x="4567" y="454"/>
                  <a:pt x="4577" y="459"/>
                  <a:pt x="4590" y="461"/>
                </a:cubicBezTo>
                <a:cubicBezTo>
                  <a:pt x="4604" y="454"/>
                  <a:pt x="4616" y="445"/>
                  <a:pt x="4627" y="432"/>
                </a:cubicBezTo>
                <a:cubicBezTo>
                  <a:pt x="4637" y="419"/>
                  <a:pt x="4646" y="405"/>
                  <a:pt x="4654" y="389"/>
                </a:cubicBezTo>
                <a:cubicBezTo>
                  <a:pt x="4661" y="374"/>
                  <a:pt x="4667" y="358"/>
                  <a:pt x="4671" y="341"/>
                </a:cubicBezTo>
                <a:cubicBezTo>
                  <a:pt x="4675" y="325"/>
                  <a:pt x="4677" y="310"/>
                  <a:pt x="4677" y="296"/>
                </a:cubicBezTo>
                <a:close/>
                <a:moveTo>
                  <a:pt x="5216" y="113"/>
                </a:moveTo>
                <a:cubicBezTo>
                  <a:pt x="5206" y="119"/>
                  <a:pt x="5194" y="126"/>
                  <a:pt x="5178" y="132"/>
                </a:cubicBezTo>
                <a:cubicBezTo>
                  <a:pt x="5162" y="139"/>
                  <a:pt x="5144" y="145"/>
                  <a:pt x="5123" y="151"/>
                </a:cubicBezTo>
                <a:cubicBezTo>
                  <a:pt x="5101" y="157"/>
                  <a:pt x="5078" y="162"/>
                  <a:pt x="5052" y="166"/>
                </a:cubicBezTo>
                <a:cubicBezTo>
                  <a:pt x="5026" y="170"/>
                  <a:pt x="4998" y="172"/>
                  <a:pt x="4969" y="172"/>
                </a:cubicBezTo>
                <a:cubicBezTo>
                  <a:pt x="4955" y="172"/>
                  <a:pt x="4942" y="170"/>
                  <a:pt x="4931" y="167"/>
                </a:cubicBezTo>
                <a:cubicBezTo>
                  <a:pt x="4920" y="163"/>
                  <a:pt x="4912" y="160"/>
                  <a:pt x="4908" y="158"/>
                </a:cubicBezTo>
                <a:cubicBezTo>
                  <a:pt x="4915" y="147"/>
                  <a:pt x="4923" y="138"/>
                  <a:pt x="4932" y="131"/>
                </a:cubicBezTo>
                <a:cubicBezTo>
                  <a:pt x="4939" y="134"/>
                  <a:pt x="4951" y="137"/>
                  <a:pt x="4969" y="140"/>
                </a:cubicBezTo>
                <a:cubicBezTo>
                  <a:pt x="4986" y="142"/>
                  <a:pt x="5008" y="144"/>
                  <a:pt x="5033" y="144"/>
                </a:cubicBezTo>
                <a:cubicBezTo>
                  <a:pt x="5060" y="144"/>
                  <a:pt x="5084" y="142"/>
                  <a:pt x="5104" y="140"/>
                </a:cubicBezTo>
                <a:cubicBezTo>
                  <a:pt x="5124" y="137"/>
                  <a:pt x="5141" y="134"/>
                  <a:pt x="5155" y="130"/>
                </a:cubicBezTo>
                <a:cubicBezTo>
                  <a:pt x="5170" y="126"/>
                  <a:pt x="5181" y="122"/>
                  <a:pt x="5190" y="119"/>
                </a:cubicBezTo>
                <a:cubicBezTo>
                  <a:pt x="5200" y="115"/>
                  <a:pt x="5207" y="112"/>
                  <a:pt x="5212" y="111"/>
                </a:cubicBezTo>
                <a:lnTo>
                  <a:pt x="5216" y="113"/>
                </a:lnTo>
                <a:close/>
                <a:moveTo>
                  <a:pt x="655" y="258"/>
                </a:moveTo>
                <a:cubicBezTo>
                  <a:pt x="655" y="278"/>
                  <a:pt x="651" y="298"/>
                  <a:pt x="642" y="319"/>
                </a:cubicBezTo>
                <a:cubicBezTo>
                  <a:pt x="634" y="340"/>
                  <a:pt x="623" y="360"/>
                  <a:pt x="611" y="379"/>
                </a:cubicBezTo>
                <a:cubicBezTo>
                  <a:pt x="598" y="398"/>
                  <a:pt x="585" y="416"/>
                  <a:pt x="570" y="431"/>
                </a:cubicBezTo>
                <a:cubicBezTo>
                  <a:pt x="556" y="447"/>
                  <a:pt x="543" y="459"/>
                  <a:pt x="530" y="467"/>
                </a:cubicBezTo>
                <a:cubicBezTo>
                  <a:pt x="519" y="475"/>
                  <a:pt x="507" y="482"/>
                  <a:pt x="494" y="488"/>
                </a:cubicBezTo>
                <a:cubicBezTo>
                  <a:pt x="481" y="495"/>
                  <a:pt x="467" y="498"/>
                  <a:pt x="454" y="498"/>
                </a:cubicBezTo>
                <a:cubicBezTo>
                  <a:pt x="446" y="498"/>
                  <a:pt x="440" y="496"/>
                  <a:pt x="437" y="493"/>
                </a:cubicBezTo>
                <a:cubicBezTo>
                  <a:pt x="434" y="490"/>
                  <a:pt x="432" y="486"/>
                  <a:pt x="432" y="482"/>
                </a:cubicBezTo>
                <a:cubicBezTo>
                  <a:pt x="432" y="473"/>
                  <a:pt x="434" y="463"/>
                  <a:pt x="439" y="453"/>
                </a:cubicBezTo>
                <a:cubicBezTo>
                  <a:pt x="444" y="443"/>
                  <a:pt x="450" y="433"/>
                  <a:pt x="458" y="423"/>
                </a:cubicBezTo>
                <a:cubicBezTo>
                  <a:pt x="466" y="413"/>
                  <a:pt x="474" y="404"/>
                  <a:pt x="484" y="394"/>
                </a:cubicBezTo>
                <a:cubicBezTo>
                  <a:pt x="493" y="385"/>
                  <a:pt x="503" y="376"/>
                  <a:pt x="513" y="369"/>
                </a:cubicBezTo>
                <a:cubicBezTo>
                  <a:pt x="530" y="355"/>
                  <a:pt x="546" y="344"/>
                  <a:pt x="561" y="335"/>
                </a:cubicBezTo>
                <a:cubicBezTo>
                  <a:pt x="575" y="325"/>
                  <a:pt x="588" y="318"/>
                  <a:pt x="600" y="311"/>
                </a:cubicBezTo>
                <a:cubicBezTo>
                  <a:pt x="602" y="305"/>
                  <a:pt x="603" y="299"/>
                  <a:pt x="603" y="294"/>
                </a:cubicBezTo>
                <a:cubicBezTo>
                  <a:pt x="603" y="289"/>
                  <a:pt x="603" y="283"/>
                  <a:pt x="603" y="277"/>
                </a:cubicBezTo>
                <a:cubicBezTo>
                  <a:pt x="603" y="267"/>
                  <a:pt x="602" y="259"/>
                  <a:pt x="600" y="253"/>
                </a:cubicBezTo>
                <a:cubicBezTo>
                  <a:pt x="598" y="247"/>
                  <a:pt x="595" y="242"/>
                  <a:pt x="592" y="239"/>
                </a:cubicBezTo>
                <a:cubicBezTo>
                  <a:pt x="588" y="235"/>
                  <a:pt x="584" y="233"/>
                  <a:pt x="580" y="231"/>
                </a:cubicBezTo>
                <a:cubicBezTo>
                  <a:pt x="575" y="230"/>
                  <a:pt x="570" y="229"/>
                  <a:pt x="565" y="229"/>
                </a:cubicBezTo>
                <a:cubicBezTo>
                  <a:pt x="556" y="229"/>
                  <a:pt x="543" y="234"/>
                  <a:pt x="529" y="243"/>
                </a:cubicBezTo>
                <a:cubicBezTo>
                  <a:pt x="514" y="253"/>
                  <a:pt x="497" y="268"/>
                  <a:pt x="478" y="288"/>
                </a:cubicBezTo>
                <a:cubicBezTo>
                  <a:pt x="474" y="298"/>
                  <a:pt x="469" y="310"/>
                  <a:pt x="464" y="324"/>
                </a:cubicBezTo>
                <a:cubicBezTo>
                  <a:pt x="459" y="338"/>
                  <a:pt x="453" y="354"/>
                  <a:pt x="447" y="371"/>
                </a:cubicBezTo>
                <a:cubicBezTo>
                  <a:pt x="441" y="388"/>
                  <a:pt x="434" y="406"/>
                  <a:pt x="427" y="426"/>
                </a:cubicBezTo>
                <a:cubicBezTo>
                  <a:pt x="420" y="446"/>
                  <a:pt x="413" y="467"/>
                  <a:pt x="406" y="487"/>
                </a:cubicBezTo>
                <a:cubicBezTo>
                  <a:pt x="399" y="506"/>
                  <a:pt x="393" y="525"/>
                  <a:pt x="386" y="544"/>
                </a:cubicBezTo>
                <a:cubicBezTo>
                  <a:pt x="379" y="563"/>
                  <a:pt x="373" y="581"/>
                  <a:pt x="368" y="598"/>
                </a:cubicBezTo>
                <a:cubicBezTo>
                  <a:pt x="362" y="615"/>
                  <a:pt x="357" y="631"/>
                  <a:pt x="352" y="646"/>
                </a:cubicBezTo>
                <a:cubicBezTo>
                  <a:pt x="347" y="660"/>
                  <a:pt x="344" y="673"/>
                  <a:pt x="341" y="684"/>
                </a:cubicBezTo>
                <a:cubicBezTo>
                  <a:pt x="340" y="686"/>
                  <a:pt x="340" y="689"/>
                  <a:pt x="340" y="693"/>
                </a:cubicBezTo>
                <a:cubicBezTo>
                  <a:pt x="339" y="697"/>
                  <a:pt x="339" y="702"/>
                  <a:pt x="338" y="706"/>
                </a:cubicBezTo>
                <a:cubicBezTo>
                  <a:pt x="337" y="710"/>
                  <a:pt x="335" y="714"/>
                  <a:pt x="333" y="719"/>
                </a:cubicBezTo>
                <a:cubicBezTo>
                  <a:pt x="330" y="724"/>
                  <a:pt x="325" y="730"/>
                  <a:pt x="318" y="736"/>
                </a:cubicBezTo>
                <a:cubicBezTo>
                  <a:pt x="308" y="743"/>
                  <a:pt x="299" y="746"/>
                  <a:pt x="289" y="746"/>
                </a:cubicBezTo>
                <a:cubicBezTo>
                  <a:pt x="286" y="746"/>
                  <a:pt x="283" y="745"/>
                  <a:pt x="280" y="743"/>
                </a:cubicBezTo>
                <a:cubicBezTo>
                  <a:pt x="278" y="740"/>
                  <a:pt x="276" y="736"/>
                  <a:pt x="276" y="730"/>
                </a:cubicBezTo>
                <a:cubicBezTo>
                  <a:pt x="276" y="726"/>
                  <a:pt x="277" y="720"/>
                  <a:pt x="279" y="712"/>
                </a:cubicBezTo>
                <a:cubicBezTo>
                  <a:pt x="281" y="704"/>
                  <a:pt x="284" y="692"/>
                  <a:pt x="290" y="677"/>
                </a:cubicBezTo>
                <a:cubicBezTo>
                  <a:pt x="301" y="647"/>
                  <a:pt x="313" y="616"/>
                  <a:pt x="324" y="586"/>
                </a:cubicBezTo>
                <a:cubicBezTo>
                  <a:pt x="334" y="561"/>
                  <a:pt x="344" y="533"/>
                  <a:pt x="356" y="503"/>
                </a:cubicBezTo>
                <a:lnTo>
                  <a:pt x="385" y="424"/>
                </a:lnTo>
                <a:cubicBezTo>
                  <a:pt x="350" y="452"/>
                  <a:pt x="321" y="472"/>
                  <a:pt x="297" y="484"/>
                </a:cubicBezTo>
                <a:cubicBezTo>
                  <a:pt x="272" y="497"/>
                  <a:pt x="253" y="503"/>
                  <a:pt x="242" y="503"/>
                </a:cubicBezTo>
                <a:cubicBezTo>
                  <a:pt x="228" y="503"/>
                  <a:pt x="219" y="501"/>
                  <a:pt x="214" y="495"/>
                </a:cubicBezTo>
                <a:cubicBezTo>
                  <a:pt x="210" y="490"/>
                  <a:pt x="207" y="481"/>
                  <a:pt x="207" y="469"/>
                </a:cubicBezTo>
                <a:cubicBezTo>
                  <a:pt x="207" y="461"/>
                  <a:pt x="210" y="447"/>
                  <a:pt x="215" y="427"/>
                </a:cubicBezTo>
                <a:cubicBezTo>
                  <a:pt x="220" y="407"/>
                  <a:pt x="227" y="383"/>
                  <a:pt x="236" y="354"/>
                </a:cubicBezTo>
                <a:cubicBezTo>
                  <a:pt x="248" y="313"/>
                  <a:pt x="258" y="279"/>
                  <a:pt x="265" y="251"/>
                </a:cubicBezTo>
                <a:cubicBezTo>
                  <a:pt x="273" y="223"/>
                  <a:pt x="279" y="199"/>
                  <a:pt x="283" y="181"/>
                </a:cubicBezTo>
                <a:cubicBezTo>
                  <a:pt x="288" y="162"/>
                  <a:pt x="291" y="148"/>
                  <a:pt x="292" y="139"/>
                </a:cubicBezTo>
                <a:cubicBezTo>
                  <a:pt x="294" y="129"/>
                  <a:pt x="295" y="123"/>
                  <a:pt x="295" y="120"/>
                </a:cubicBezTo>
                <a:cubicBezTo>
                  <a:pt x="295" y="114"/>
                  <a:pt x="293" y="111"/>
                  <a:pt x="289" y="111"/>
                </a:cubicBezTo>
                <a:cubicBezTo>
                  <a:pt x="283" y="111"/>
                  <a:pt x="277" y="115"/>
                  <a:pt x="268" y="122"/>
                </a:cubicBezTo>
                <a:cubicBezTo>
                  <a:pt x="260" y="130"/>
                  <a:pt x="251" y="138"/>
                  <a:pt x="243" y="148"/>
                </a:cubicBezTo>
                <a:cubicBezTo>
                  <a:pt x="233" y="159"/>
                  <a:pt x="223" y="171"/>
                  <a:pt x="212" y="184"/>
                </a:cubicBezTo>
                <a:cubicBezTo>
                  <a:pt x="202" y="195"/>
                  <a:pt x="192" y="207"/>
                  <a:pt x="181" y="222"/>
                </a:cubicBezTo>
                <a:cubicBezTo>
                  <a:pt x="170" y="237"/>
                  <a:pt x="159" y="253"/>
                  <a:pt x="149" y="270"/>
                </a:cubicBezTo>
                <a:cubicBezTo>
                  <a:pt x="138" y="287"/>
                  <a:pt x="128" y="305"/>
                  <a:pt x="118" y="324"/>
                </a:cubicBezTo>
                <a:cubicBezTo>
                  <a:pt x="109" y="342"/>
                  <a:pt x="100" y="360"/>
                  <a:pt x="91" y="376"/>
                </a:cubicBezTo>
                <a:cubicBezTo>
                  <a:pt x="83" y="393"/>
                  <a:pt x="76" y="408"/>
                  <a:pt x="69" y="422"/>
                </a:cubicBezTo>
                <a:cubicBezTo>
                  <a:pt x="63" y="435"/>
                  <a:pt x="58" y="446"/>
                  <a:pt x="55" y="454"/>
                </a:cubicBezTo>
                <a:cubicBezTo>
                  <a:pt x="53" y="457"/>
                  <a:pt x="50" y="460"/>
                  <a:pt x="47" y="463"/>
                </a:cubicBezTo>
                <a:cubicBezTo>
                  <a:pt x="43" y="467"/>
                  <a:pt x="39" y="471"/>
                  <a:pt x="35" y="474"/>
                </a:cubicBezTo>
                <a:cubicBezTo>
                  <a:pt x="30" y="477"/>
                  <a:pt x="26" y="480"/>
                  <a:pt x="21" y="483"/>
                </a:cubicBezTo>
                <a:cubicBezTo>
                  <a:pt x="17" y="485"/>
                  <a:pt x="12" y="486"/>
                  <a:pt x="8" y="486"/>
                </a:cubicBezTo>
                <a:cubicBezTo>
                  <a:pt x="3" y="486"/>
                  <a:pt x="1" y="485"/>
                  <a:pt x="1" y="483"/>
                </a:cubicBezTo>
                <a:cubicBezTo>
                  <a:pt x="0" y="481"/>
                  <a:pt x="0" y="478"/>
                  <a:pt x="0" y="473"/>
                </a:cubicBezTo>
                <a:cubicBezTo>
                  <a:pt x="0" y="471"/>
                  <a:pt x="0" y="468"/>
                  <a:pt x="1" y="463"/>
                </a:cubicBezTo>
                <a:cubicBezTo>
                  <a:pt x="3" y="459"/>
                  <a:pt x="4" y="453"/>
                  <a:pt x="6" y="447"/>
                </a:cubicBezTo>
                <a:cubicBezTo>
                  <a:pt x="8" y="441"/>
                  <a:pt x="10" y="435"/>
                  <a:pt x="12" y="429"/>
                </a:cubicBezTo>
                <a:cubicBezTo>
                  <a:pt x="14" y="423"/>
                  <a:pt x="16" y="417"/>
                  <a:pt x="18" y="411"/>
                </a:cubicBezTo>
                <a:cubicBezTo>
                  <a:pt x="23" y="396"/>
                  <a:pt x="29" y="379"/>
                  <a:pt x="35" y="360"/>
                </a:cubicBezTo>
                <a:cubicBezTo>
                  <a:pt x="42" y="341"/>
                  <a:pt x="49" y="321"/>
                  <a:pt x="55" y="302"/>
                </a:cubicBezTo>
                <a:cubicBezTo>
                  <a:pt x="62" y="283"/>
                  <a:pt x="69" y="265"/>
                  <a:pt x="75" y="248"/>
                </a:cubicBezTo>
                <a:cubicBezTo>
                  <a:pt x="81" y="230"/>
                  <a:pt x="86" y="216"/>
                  <a:pt x="89" y="205"/>
                </a:cubicBezTo>
                <a:cubicBezTo>
                  <a:pt x="90" y="202"/>
                  <a:pt x="92" y="197"/>
                  <a:pt x="95" y="189"/>
                </a:cubicBezTo>
                <a:cubicBezTo>
                  <a:pt x="97" y="181"/>
                  <a:pt x="100" y="173"/>
                  <a:pt x="103" y="164"/>
                </a:cubicBezTo>
                <a:cubicBezTo>
                  <a:pt x="106" y="156"/>
                  <a:pt x="108" y="148"/>
                  <a:pt x="110" y="140"/>
                </a:cubicBezTo>
                <a:cubicBezTo>
                  <a:pt x="112" y="133"/>
                  <a:pt x="113" y="128"/>
                  <a:pt x="113" y="126"/>
                </a:cubicBezTo>
                <a:cubicBezTo>
                  <a:pt x="113" y="117"/>
                  <a:pt x="113" y="112"/>
                  <a:pt x="112" y="111"/>
                </a:cubicBezTo>
                <a:cubicBezTo>
                  <a:pt x="111" y="109"/>
                  <a:pt x="109" y="109"/>
                  <a:pt x="106" y="109"/>
                </a:cubicBezTo>
                <a:cubicBezTo>
                  <a:pt x="97" y="109"/>
                  <a:pt x="85" y="115"/>
                  <a:pt x="69" y="127"/>
                </a:cubicBezTo>
                <a:cubicBezTo>
                  <a:pt x="54" y="139"/>
                  <a:pt x="34" y="157"/>
                  <a:pt x="9" y="182"/>
                </a:cubicBezTo>
                <a:lnTo>
                  <a:pt x="5" y="169"/>
                </a:lnTo>
                <a:cubicBezTo>
                  <a:pt x="42" y="133"/>
                  <a:pt x="74" y="106"/>
                  <a:pt x="102" y="88"/>
                </a:cubicBezTo>
                <a:cubicBezTo>
                  <a:pt x="129" y="70"/>
                  <a:pt x="148" y="61"/>
                  <a:pt x="159" y="61"/>
                </a:cubicBezTo>
                <a:cubicBezTo>
                  <a:pt x="163" y="61"/>
                  <a:pt x="167" y="62"/>
                  <a:pt x="169" y="63"/>
                </a:cubicBezTo>
                <a:cubicBezTo>
                  <a:pt x="172" y="65"/>
                  <a:pt x="173" y="69"/>
                  <a:pt x="173" y="75"/>
                </a:cubicBezTo>
                <a:cubicBezTo>
                  <a:pt x="173" y="84"/>
                  <a:pt x="172" y="93"/>
                  <a:pt x="169" y="101"/>
                </a:cubicBezTo>
                <a:cubicBezTo>
                  <a:pt x="167" y="108"/>
                  <a:pt x="164" y="118"/>
                  <a:pt x="161" y="129"/>
                </a:cubicBezTo>
                <a:cubicBezTo>
                  <a:pt x="159" y="137"/>
                  <a:pt x="156" y="146"/>
                  <a:pt x="153" y="156"/>
                </a:cubicBezTo>
                <a:cubicBezTo>
                  <a:pt x="150" y="167"/>
                  <a:pt x="146" y="178"/>
                  <a:pt x="142" y="189"/>
                </a:cubicBezTo>
                <a:cubicBezTo>
                  <a:pt x="139" y="201"/>
                  <a:pt x="135" y="213"/>
                  <a:pt x="130" y="225"/>
                </a:cubicBezTo>
                <a:cubicBezTo>
                  <a:pt x="126" y="237"/>
                  <a:pt x="122" y="249"/>
                  <a:pt x="118" y="261"/>
                </a:cubicBezTo>
                <a:cubicBezTo>
                  <a:pt x="108" y="288"/>
                  <a:pt x="98" y="316"/>
                  <a:pt x="87" y="346"/>
                </a:cubicBezTo>
                <a:lnTo>
                  <a:pt x="90" y="348"/>
                </a:lnTo>
                <a:cubicBezTo>
                  <a:pt x="119" y="297"/>
                  <a:pt x="146" y="253"/>
                  <a:pt x="172" y="216"/>
                </a:cubicBezTo>
                <a:cubicBezTo>
                  <a:pt x="199" y="180"/>
                  <a:pt x="222" y="151"/>
                  <a:pt x="244" y="128"/>
                </a:cubicBezTo>
                <a:cubicBezTo>
                  <a:pt x="265" y="105"/>
                  <a:pt x="283" y="88"/>
                  <a:pt x="299" y="78"/>
                </a:cubicBezTo>
                <a:cubicBezTo>
                  <a:pt x="314" y="67"/>
                  <a:pt x="325" y="62"/>
                  <a:pt x="332" y="62"/>
                </a:cubicBezTo>
                <a:cubicBezTo>
                  <a:pt x="342" y="62"/>
                  <a:pt x="347" y="66"/>
                  <a:pt x="349" y="73"/>
                </a:cubicBezTo>
                <a:cubicBezTo>
                  <a:pt x="350" y="80"/>
                  <a:pt x="351" y="89"/>
                  <a:pt x="351" y="99"/>
                </a:cubicBezTo>
                <a:cubicBezTo>
                  <a:pt x="351" y="105"/>
                  <a:pt x="349" y="116"/>
                  <a:pt x="345" y="131"/>
                </a:cubicBezTo>
                <a:cubicBezTo>
                  <a:pt x="342" y="147"/>
                  <a:pt x="337" y="165"/>
                  <a:pt x="332" y="185"/>
                </a:cubicBezTo>
                <a:cubicBezTo>
                  <a:pt x="326" y="205"/>
                  <a:pt x="320" y="226"/>
                  <a:pt x="315" y="248"/>
                </a:cubicBezTo>
                <a:cubicBezTo>
                  <a:pt x="309" y="269"/>
                  <a:pt x="303" y="290"/>
                  <a:pt x="298" y="308"/>
                </a:cubicBezTo>
                <a:cubicBezTo>
                  <a:pt x="296" y="315"/>
                  <a:pt x="294" y="324"/>
                  <a:pt x="290" y="337"/>
                </a:cubicBezTo>
                <a:cubicBezTo>
                  <a:pt x="287" y="351"/>
                  <a:pt x="283" y="364"/>
                  <a:pt x="279" y="378"/>
                </a:cubicBezTo>
                <a:cubicBezTo>
                  <a:pt x="275" y="392"/>
                  <a:pt x="272" y="404"/>
                  <a:pt x="269" y="415"/>
                </a:cubicBezTo>
                <a:cubicBezTo>
                  <a:pt x="266" y="426"/>
                  <a:pt x="264" y="434"/>
                  <a:pt x="264" y="436"/>
                </a:cubicBezTo>
                <a:cubicBezTo>
                  <a:pt x="264" y="438"/>
                  <a:pt x="264" y="441"/>
                  <a:pt x="263" y="444"/>
                </a:cubicBezTo>
                <a:cubicBezTo>
                  <a:pt x="263" y="448"/>
                  <a:pt x="263" y="452"/>
                  <a:pt x="263" y="455"/>
                </a:cubicBezTo>
                <a:cubicBezTo>
                  <a:pt x="264" y="459"/>
                  <a:pt x="266" y="462"/>
                  <a:pt x="268" y="465"/>
                </a:cubicBezTo>
                <a:cubicBezTo>
                  <a:pt x="270" y="468"/>
                  <a:pt x="275" y="469"/>
                  <a:pt x="281" y="469"/>
                </a:cubicBezTo>
                <a:cubicBezTo>
                  <a:pt x="288" y="469"/>
                  <a:pt x="296" y="467"/>
                  <a:pt x="305" y="463"/>
                </a:cubicBezTo>
                <a:cubicBezTo>
                  <a:pt x="314" y="459"/>
                  <a:pt x="323" y="454"/>
                  <a:pt x="333" y="448"/>
                </a:cubicBezTo>
                <a:cubicBezTo>
                  <a:pt x="343" y="442"/>
                  <a:pt x="352" y="435"/>
                  <a:pt x="362" y="428"/>
                </a:cubicBezTo>
                <a:cubicBezTo>
                  <a:pt x="371" y="420"/>
                  <a:pt x="380" y="413"/>
                  <a:pt x="389" y="405"/>
                </a:cubicBezTo>
                <a:lnTo>
                  <a:pt x="391" y="409"/>
                </a:lnTo>
                <a:cubicBezTo>
                  <a:pt x="395" y="398"/>
                  <a:pt x="399" y="388"/>
                  <a:pt x="402" y="379"/>
                </a:cubicBezTo>
                <a:cubicBezTo>
                  <a:pt x="406" y="366"/>
                  <a:pt x="411" y="354"/>
                  <a:pt x="415" y="343"/>
                </a:cubicBezTo>
                <a:cubicBezTo>
                  <a:pt x="419" y="331"/>
                  <a:pt x="423" y="319"/>
                  <a:pt x="427" y="307"/>
                </a:cubicBezTo>
                <a:cubicBezTo>
                  <a:pt x="432" y="295"/>
                  <a:pt x="436" y="282"/>
                  <a:pt x="442" y="267"/>
                </a:cubicBezTo>
                <a:cubicBezTo>
                  <a:pt x="446" y="255"/>
                  <a:pt x="451" y="242"/>
                  <a:pt x="455" y="229"/>
                </a:cubicBezTo>
                <a:cubicBezTo>
                  <a:pt x="459" y="216"/>
                  <a:pt x="463" y="208"/>
                  <a:pt x="466" y="205"/>
                </a:cubicBezTo>
                <a:cubicBezTo>
                  <a:pt x="473" y="198"/>
                  <a:pt x="480" y="193"/>
                  <a:pt x="488" y="190"/>
                </a:cubicBezTo>
                <a:cubicBezTo>
                  <a:pt x="495" y="186"/>
                  <a:pt x="500" y="184"/>
                  <a:pt x="503" y="184"/>
                </a:cubicBezTo>
                <a:cubicBezTo>
                  <a:pt x="504" y="184"/>
                  <a:pt x="506" y="185"/>
                  <a:pt x="507" y="185"/>
                </a:cubicBezTo>
                <a:cubicBezTo>
                  <a:pt x="508" y="185"/>
                  <a:pt x="508" y="186"/>
                  <a:pt x="508" y="188"/>
                </a:cubicBezTo>
                <a:cubicBezTo>
                  <a:pt x="508" y="189"/>
                  <a:pt x="508" y="192"/>
                  <a:pt x="506" y="197"/>
                </a:cubicBezTo>
                <a:cubicBezTo>
                  <a:pt x="505" y="201"/>
                  <a:pt x="503" y="207"/>
                  <a:pt x="502" y="213"/>
                </a:cubicBezTo>
                <a:cubicBezTo>
                  <a:pt x="500" y="220"/>
                  <a:pt x="497" y="227"/>
                  <a:pt x="495" y="235"/>
                </a:cubicBezTo>
                <a:cubicBezTo>
                  <a:pt x="492" y="242"/>
                  <a:pt x="489" y="249"/>
                  <a:pt x="487" y="256"/>
                </a:cubicBezTo>
                <a:lnTo>
                  <a:pt x="490" y="257"/>
                </a:lnTo>
                <a:cubicBezTo>
                  <a:pt x="497" y="249"/>
                  <a:pt x="506" y="242"/>
                  <a:pt x="516" y="234"/>
                </a:cubicBezTo>
                <a:cubicBezTo>
                  <a:pt x="526" y="227"/>
                  <a:pt x="536" y="220"/>
                  <a:pt x="547" y="214"/>
                </a:cubicBezTo>
                <a:cubicBezTo>
                  <a:pt x="557" y="208"/>
                  <a:pt x="567" y="204"/>
                  <a:pt x="577" y="200"/>
                </a:cubicBezTo>
                <a:cubicBezTo>
                  <a:pt x="587" y="196"/>
                  <a:pt x="595" y="195"/>
                  <a:pt x="603" y="195"/>
                </a:cubicBezTo>
                <a:cubicBezTo>
                  <a:pt x="621" y="195"/>
                  <a:pt x="634" y="199"/>
                  <a:pt x="642" y="209"/>
                </a:cubicBezTo>
                <a:cubicBezTo>
                  <a:pt x="651" y="218"/>
                  <a:pt x="655" y="234"/>
                  <a:pt x="655" y="258"/>
                </a:cubicBezTo>
                <a:close/>
                <a:moveTo>
                  <a:pt x="596" y="333"/>
                </a:moveTo>
                <a:cubicBezTo>
                  <a:pt x="592" y="334"/>
                  <a:pt x="588" y="336"/>
                  <a:pt x="582" y="340"/>
                </a:cubicBezTo>
                <a:cubicBezTo>
                  <a:pt x="575" y="343"/>
                  <a:pt x="569" y="347"/>
                  <a:pt x="562" y="351"/>
                </a:cubicBezTo>
                <a:cubicBezTo>
                  <a:pt x="554" y="356"/>
                  <a:pt x="547" y="361"/>
                  <a:pt x="539" y="366"/>
                </a:cubicBezTo>
                <a:cubicBezTo>
                  <a:pt x="531" y="372"/>
                  <a:pt x="524" y="378"/>
                  <a:pt x="518" y="384"/>
                </a:cubicBezTo>
                <a:cubicBezTo>
                  <a:pt x="512" y="390"/>
                  <a:pt x="507" y="396"/>
                  <a:pt x="501" y="402"/>
                </a:cubicBezTo>
                <a:cubicBezTo>
                  <a:pt x="496" y="408"/>
                  <a:pt x="491" y="414"/>
                  <a:pt x="487" y="420"/>
                </a:cubicBezTo>
                <a:cubicBezTo>
                  <a:pt x="482" y="426"/>
                  <a:pt x="479" y="433"/>
                  <a:pt x="476" y="439"/>
                </a:cubicBezTo>
                <a:cubicBezTo>
                  <a:pt x="473" y="445"/>
                  <a:pt x="472" y="452"/>
                  <a:pt x="472" y="459"/>
                </a:cubicBezTo>
                <a:cubicBezTo>
                  <a:pt x="472" y="466"/>
                  <a:pt x="478" y="470"/>
                  <a:pt x="490" y="470"/>
                </a:cubicBezTo>
                <a:cubicBezTo>
                  <a:pt x="496" y="470"/>
                  <a:pt x="502" y="469"/>
                  <a:pt x="510" y="465"/>
                </a:cubicBezTo>
                <a:cubicBezTo>
                  <a:pt x="517" y="462"/>
                  <a:pt x="524" y="457"/>
                  <a:pt x="532" y="449"/>
                </a:cubicBezTo>
                <a:cubicBezTo>
                  <a:pt x="536" y="445"/>
                  <a:pt x="542" y="438"/>
                  <a:pt x="548" y="431"/>
                </a:cubicBezTo>
                <a:cubicBezTo>
                  <a:pt x="554" y="423"/>
                  <a:pt x="560" y="414"/>
                  <a:pt x="566" y="404"/>
                </a:cubicBezTo>
                <a:cubicBezTo>
                  <a:pt x="572" y="394"/>
                  <a:pt x="578" y="383"/>
                  <a:pt x="583" y="371"/>
                </a:cubicBezTo>
                <a:cubicBezTo>
                  <a:pt x="589" y="359"/>
                  <a:pt x="593" y="347"/>
                  <a:pt x="596" y="333"/>
                </a:cubicBezTo>
                <a:close/>
                <a:moveTo>
                  <a:pt x="995" y="417"/>
                </a:moveTo>
                <a:cubicBezTo>
                  <a:pt x="987" y="423"/>
                  <a:pt x="977" y="430"/>
                  <a:pt x="963" y="438"/>
                </a:cubicBezTo>
                <a:cubicBezTo>
                  <a:pt x="949" y="447"/>
                  <a:pt x="934" y="457"/>
                  <a:pt x="916" y="468"/>
                </a:cubicBezTo>
                <a:cubicBezTo>
                  <a:pt x="893" y="481"/>
                  <a:pt x="874" y="491"/>
                  <a:pt x="859" y="496"/>
                </a:cubicBezTo>
                <a:cubicBezTo>
                  <a:pt x="845" y="502"/>
                  <a:pt x="834" y="504"/>
                  <a:pt x="826" y="504"/>
                </a:cubicBezTo>
                <a:cubicBezTo>
                  <a:pt x="821" y="504"/>
                  <a:pt x="817" y="503"/>
                  <a:pt x="816" y="500"/>
                </a:cubicBezTo>
                <a:cubicBezTo>
                  <a:pt x="815" y="497"/>
                  <a:pt x="814" y="494"/>
                  <a:pt x="814" y="490"/>
                </a:cubicBezTo>
                <a:cubicBezTo>
                  <a:pt x="814" y="486"/>
                  <a:pt x="815" y="480"/>
                  <a:pt x="817" y="472"/>
                </a:cubicBezTo>
                <a:cubicBezTo>
                  <a:pt x="819" y="465"/>
                  <a:pt x="821" y="456"/>
                  <a:pt x="824" y="446"/>
                </a:cubicBezTo>
                <a:cubicBezTo>
                  <a:pt x="826" y="437"/>
                  <a:pt x="829" y="427"/>
                  <a:pt x="832" y="416"/>
                </a:cubicBezTo>
                <a:cubicBezTo>
                  <a:pt x="836" y="406"/>
                  <a:pt x="839" y="395"/>
                  <a:pt x="842" y="385"/>
                </a:cubicBezTo>
                <a:cubicBezTo>
                  <a:pt x="844" y="377"/>
                  <a:pt x="846" y="371"/>
                  <a:pt x="848" y="364"/>
                </a:cubicBezTo>
                <a:cubicBezTo>
                  <a:pt x="850" y="358"/>
                  <a:pt x="851" y="353"/>
                  <a:pt x="852" y="348"/>
                </a:cubicBezTo>
                <a:cubicBezTo>
                  <a:pt x="854" y="343"/>
                  <a:pt x="856" y="338"/>
                  <a:pt x="857" y="334"/>
                </a:cubicBezTo>
                <a:cubicBezTo>
                  <a:pt x="842" y="350"/>
                  <a:pt x="826" y="365"/>
                  <a:pt x="809" y="381"/>
                </a:cubicBezTo>
                <a:cubicBezTo>
                  <a:pt x="795" y="395"/>
                  <a:pt x="779" y="410"/>
                  <a:pt x="760" y="427"/>
                </a:cubicBezTo>
                <a:cubicBezTo>
                  <a:pt x="742" y="444"/>
                  <a:pt x="723" y="460"/>
                  <a:pt x="703" y="476"/>
                </a:cubicBezTo>
                <a:cubicBezTo>
                  <a:pt x="695" y="483"/>
                  <a:pt x="688" y="487"/>
                  <a:pt x="682" y="490"/>
                </a:cubicBezTo>
                <a:cubicBezTo>
                  <a:pt x="676" y="492"/>
                  <a:pt x="671" y="493"/>
                  <a:pt x="669" y="493"/>
                </a:cubicBezTo>
                <a:cubicBezTo>
                  <a:pt x="660" y="493"/>
                  <a:pt x="656" y="487"/>
                  <a:pt x="656" y="475"/>
                </a:cubicBezTo>
                <a:cubicBezTo>
                  <a:pt x="656" y="472"/>
                  <a:pt x="656" y="469"/>
                  <a:pt x="657" y="466"/>
                </a:cubicBezTo>
                <a:cubicBezTo>
                  <a:pt x="657" y="462"/>
                  <a:pt x="658" y="458"/>
                  <a:pt x="660" y="453"/>
                </a:cubicBezTo>
                <a:cubicBezTo>
                  <a:pt x="661" y="448"/>
                  <a:pt x="663" y="442"/>
                  <a:pt x="666" y="434"/>
                </a:cubicBezTo>
                <a:cubicBezTo>
                  <a:pt x="668" y="427"/>
                  <a:pt x="672" y="417"/>
                  <a:pt x="677" y="406"/>
                </a:cubicBezTo>
                <a:lnTo>
                  <a:pt x="711" y="319"/>
                </a:lnTo>
                <a:cubicBezTo>
                  <a:pt x="717" y="303"/>
                  <a:pt x="722" y="289"/>
                  <a:pt x="727" y="277"/>
                </a:cubicBezTo>
                <a:cubicBezTo>
                  <a:pt x="731" y="265"/>
                  <a:pt x="735" y="255"/>
                  <a:pt x="738" y="248"/>
                </a:cubicBezTo>
                <a:cubicBezTo>
                  <a:pt x="741" y="241"/>
                  <a:pt x="746" y="235"/>
                  <a:pt x="750" y="229"/>
                </a:cubicBezTo>
                <a:cubicBezTo>
                  <a:pt x="755" y="224"/>
                  <a:pt x="760" y="220"/>
                  <a:pt x="766" y="217"/>
                </a:cubicBezTo>
                <a:cubicBezTo>
                  <a:pt x="771" y="214"/>
                  <a:pt x="776" y="212"/>
                  <a:pt x="781" y="210"/>
                </a:cubicBezTo>
                <a:cubicBezTo>
                  <a:pt x="786" y="209"/>
                  <a:pt x="790" y="208"/>
                  <a:pt x="793" y="208"/>
                </a:cubicBezTo>
                <a:cubicBezTo>
                  <a:pt x="796" y="208"/>
                  <a:pt x="797" y="210"/>
                  <a:pt x="797" y="215"/>
                </a:cubicBezTo>
                <a:cubicBezTo>
                  <a:pt x="797" y="218"/>
                  <a:pt x="796" y="223"/>
                  <a:pt x="795" y="229"/>
                </a:cubicBezTo>
                <a:cubicBezTo>
                  <a:pt x="794" y="236"/>
                  <a:pt x="791" y="245"/>
                  <a:pt x="786" y="256"/>
                </a:cubicBezTo>
                <a:lnTo>
                  <a:pt x="748" y="355"/>
                </a:lnTo>
                <a:cubicBezTo>
                  <a:pt x="746" y="359"/>
                  <a:pt x="744" y="364"/>
                  <a:pt x="742" y="370"/>
                </a:cubicBezTo>
                <a:cubicBezTo>
                  <a:pt x="739" y="376"/>
                  <a:pt x="737" y="383"/>
                  <a:pt x="734" y="389"/>
                </a:cubicBezTo>
                <a:cubicBezTo>
                  <a:pt x="732" y="395"/>
                  <a:pt x="730" y="401"/>
                  <a:pt x="728" y="406"/>
                </a:cubicBezTo>
                <a:cubicBezTo>
                  <a:pt x="726" y="411"/>
                  <a:pt x="725" y="414"/>
                  <a:pt x="725" y="415"/>
                </a:cubicBezTo>
                <a:cubicBezTo>
                  <a:pt x="725" y="417"/>
                  <a:pt x="726" y="418"/>
                  <a:pt x="726" y="420"/>
                </a:cubicBezTo>
                <a:cubicBezTo>
                  <a:pt x="726" y="422"/>
                  <a:pt x="728" y="423"/>
                  <a:pt x="730" y="423"/>
                </a:cubicBezTo>
                <a:cubicBezTo>
                  <a:pt x="735" y="423"/>
                  <a:pt x="742" y="419"/>
                  <a:pt x="751" y="413"/>
                </a:cubicBezTo>
                <a:cubicBezTo>
                  <a:pt x="760" y="407"/>
                  <a:pt x="770" y="398"/>
                  <a:pt x="781" y="388"/>
                </a:cubicBezTo>
                <a:cubicBezTo>
                  <a:pt x="790" y="379"/>
                  <a:pt x="799" y="371"/>
                  <a:pt x="807" y="364"/>
                </a:cubicBezTo>
                <a:cubicBezTo>
                  <a:pt x="814" y="357"/>
                  <a:pt x="821" y="350"/>
                  <a:pt x="828" y="343"/>
                </a:cubicBezTo>
                <a:cubicBezTo>
                  <a:pt x="835" y="336"/>
                  <a:pt x="842" y="329"/>
                  <a:pt x="848" y="321"/>
                </a:cubicBezTo>
                <a:cubicBezTo>
                  <a:pt x="855" y="313"/>
                  <a:pt x="862" y="304"/>
                  <a:pt x="870" y="293"/>
                </a:cubicBezTo>
                <a:cubicBezTo>
                  <a:pt x="872" y="288"/>
                  <a:pt x="875" y="283"/>
                  <a:pt x="877" y="277"/>
                </a:cubicBezTo>
                <a:cubicBezTo>
                  <a:pt x="879" y="271"/>
                  <a:pt x="882" y="264"/>
                  <a:pt x="884" y="258"/>
                </a:cubicBezTo>
                <a:cubicBezTo>
                  <a:pt x="887" y="251"/>
                  <a:pt x="890" y="245"/>
                  <a:pt x="893" y="239"/>
                </a:cubicBezTo>
                <a:cubicBezTo>
                  <a:pt x="896" y="233"/>
                  <a:pt x="900" y="227"/>
                  <a:pt x="904" y="223"/>
                </a:cubicBezTo>
                <a:cubicBezTo>
                  <a:pt x="912" y="215"/>
                  <a:pt x="919" y="210"/>
                  <a:pt x="926" y="207"/>
                </a:cubicBezTo>
                <a:cubicBezTo>
                  <a:pt x="933" y="205"/>
                  <a:pt x="939" y="203"/>
                  <a:pt x="944" y="203"/>
                </a:cubicBezTo>
                <a:cubicBezTo>
                  <a:pt x="946" y="203"/>
                  <a:pt x="948" y="204"/>
                  <a:pt x="951" y="206"/>
                </a:cubicBezTo>
                <a:cubicBezTo>
                  <a:pt x="953" y="207"/>
                  <a:pt x="954" y="210"/>
                  <a:pt x="954" y="215"/>
                </a:cubicBezTo>
                <a:cubicBezTo>
                  <a:pt x="954" y="221"/>
                  <a:pt x="952" y="229"/>
                  <a:pt x="947" y="240"/>
                </a:cubicBezTo>
                <a:cubicBezTo>
                  <a:pt x="943" y="250"/>
                  <a:pt x="935" y="264"/>
                  <a:pt x="922" y="281"/>
                </a:cubicBezTo>
                <a:cubicBezTo>
                  <a:pt x="918" y="289"/>
                  <a:pt x="915" y="300"/>
                  <a:pt x="911" y="313"/>
                </a:cubicBezTo>
                <a:cubicBezTo>
                  <a:pt x="906" y="325"/>
                  <a:pt x="903" y="338"/>
                  <a:pt x="899" y="350"/>
                </a:cubicBezTo>
                <a:cubicBezTo>
                  <a:pt x="897" y="355"/>
                  <a:pt x="895" y="362"/>
                  <a:pt x="892" y="373"/>
                </a:cubicBezTo>
                <a:cubicBezTo>
                  <a:pt x="888" y="384"/>
                  <a:pt x="885" y="394"/>
                  <a:pt x="882" y="405"/>
                </a:cubicBezTo>
                <a:cubicBezTo>
                  <a:pt x="879" y="416"/>
                  <a:pt x="876" y="426"/>
                  <a:pt x="873" y="436"/>
                </a:cubicBezTo>
                <a:cubicBezTo>
                  <a:pt x="871" y="445"/>
                  <a:pt x="870" y="450"/>
                  <a:pt x="870" y="452"/>
                </a:cubicBezTo>
                <a:cubicBezTo>
                  <a:pt x="870" y="459"/>
                  <a:pt x="872" y="463"/>
                  <a:pt x="877" y="463"/>
                </a:cubicBezTo>
                <a:cubicBezTo>
                  <a:pt x="885" y="463"/>
                  <a:pt x="893" y="461"/>
                  <a:pt x="902" y="458"/>
                </a:cubicBezTo>
                <a:cubicBezTo>
                  <a:pt x="911" y="455"/>
                  <a:pt x="920" y="450"/>
                  <a:pt x="930" y="445"/>
                </a:cubicBezTo>
                <a:cubicBezTo>
                  <a:pt x="940" y="440"/>
                  <a:pt x="949" y="435"/>
                  <a:pt x="959" y="428"/>
                </a:cubicBezTo>
                <a:cubicBezTo>
                  <a:pt x="969" y="422"/>
                  <a:pt x="979" y="416"/>
                  <a:pt x="989" y="409"/>
                </a:cubicBezTo>
                <a:lnTo>
                  <a:pt x="995" y="417"/>
                </a:lnTo>
                <a:close/>
              </a:path>
            </a:pathLst>
          </a:custGeom>
          <a:solidFill>
            <a:srgbClr val="4794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3A77FD2B-95AA-4843-A919-EE09A4A42257}"/>
              </a:ext>
            </a:extLst>
          </p:cNvPr>
          <p:cNvSpPr/>
          <p:nvPr/>
        </p:nvSpPr>
        <p:spPr>
          <a:xfrm rot="16200000">
            <a:off x="4458601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D7D19099-669B-4035-9611-DB2B186DCB52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6" name="Заголовок 1">
            <a:extLst>
              <a:ext uri="{FF2B5EF4-FFF2-40B4-BE49-F238E27FC236}">
                <a16:creationId xmlns:a16="http://schemas.microsoft.com/office/drawing/2014/main" id="{81385C8A-C8D7-4F7A-B0D1-A620F8FA6FAC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Оказание поддержки резидентам технопарка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4CBB76-7553-4A65-B21E-664517B4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32FCB-6055-49DE-B4F1-B7A6ADDB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62B7EC-385C-4A3B-BF52-8F8F1963D831}"/>
              </a:ext>
            </a:extLst>
          </p:cNvPr>
          <p:cNvSpPr/>
          <p:nvPr/>
        </p:nvSpPr>
        <p:spPr>
          <a:xfrm flipV="1">
            <a:off x="2372309" y="1225469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82633" y="1617680"/>
            <a:ext cx="11654443" cy="5173818"/>
          </a:xfrm>
        </p:spPr>
        <p:txBody>
          <a:bodyPr>
            <a:normAutofit fontScale="625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содействие </a:t>
            </a:r>
            <a:r>
              <a:rPr lang="ru-RU" sz="2400" dirty="0">
                <a:solidFill>
                  <a:schemeClr val="bg1"/>
                </a:solidFill>
              </a:rPr>
              <a:t>в создании производств по выпуску новой или усовершенствованной продукции, освоении новой или усовершенствованной технологии для их реализации на рынке;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проведение </a:t>
            </a:r>
            <a:r>
              <a:rPr lang="ru-RU" sz="2400" dirty="0">
                <a:solidFill>
                  <a:schemeClr val="bg1"/>
                </a:solidFill>
              </a:rPr>
              <a:t>работ, связанных с изготовлением и испытаниями опытного образца, иных опытно-конструкторских работ;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оказание </a:t>
            </a:r>
            <a:r>
              <a:rPr lang="ru-RU" sz="2400" dirty="0">
                <a:solidFill>
                  <a:schemeClr val="bg1"/>
                </a:solidFill>
              </a:rPr>
              <a:t>инженерно-консультационных и проектных услуг (инжиниринговых услуг);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проведение </a:t>
            </a:r>
            <a:r>
              <a:rPr lang="ru-RU" sz="2400" dirty="0">
                <a:solidFill>
                  <a:schemeClr val="bg1"/>
                </a:solidFill>
              </a:rPr>
              <a:t>работ по оценке соответствия техническим требованиям в случае, если технопарк имеет аккредитацию органа по оценке соответствия техническим требованиям, полученную в соответствии с законодательством об оценке соответствия техническим требованиям и аккредитации органов по оценке соответствия;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предоставление </a:t>
            </a:r>
            <a:r>
              <a:rPr lang="ru-RU" sz="2400" dirty="0">
                <a:solidFill>
                  <a:schemeClr val="bg1"/>
                </a:solidFill>
              </a:rPr>
              <a:t>на договорной основе в соответствии с законодательством движимого и (или) недвижимого имущества, в том числе комплекса программно-технических средств, информационных систем, информационных сетей;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оказание </a:t>
            </a:r>
            <a:r>
              <a:rPr lang="ru-RU" sz="2400" dirty="0">
                <a:solidFill>
                  <a:schemeClr val="bg1"/>
                </a:solidFill>
              </a:rPr>
              <a:t>услуг по подготовке бизнес-планов инновационных проектов и управлению инновационными проектами;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оказание </a:t>
            </a:r>
            <a:r>
              <a:rPr lang="ru-RU" sz="2400" dirty="0">
                <a:solidFill>
                  <a:schemeClr val="bg1"/>
                </a:solidFill>
              </a:rPr>
              <a:t>услуг по получению правовой охраны объектов права промышленной собственности в Республике Беларусь и за рубежом;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оказание </a:t>
            </a:r>
            <a:r>
              <a:rPr lang="ru-RU" sz="2400" dirty="0">
                <a:solidFill>
                  <a:schemeClr val="bg1"/>
                </a:solidFill>
              </a:rPr>
              <a:t>услуг по организации и проведению оценки стоимости объектов интеллектуальной собственности в составе нематериальных активов;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организация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ru-RU" sz="2400" dirty="0" smtClean="0">
                <a:solidFill>
                  <a:schemeClr val="bg1"/>
                </a:solidFill>
              </a:rPr>
              <a:t>проведение </a:t>
            </a:r>
            <a:r>
              <a:rPr lang="ru-RU" sz="2400" dirty="0">
                <a:solidFill>
                  <a:schemeClr val="bg1"/>
                </a:solidFill>
              </a:rPr>
              <a:t>маркетинговых исследований;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содействие </a:t>
            </a:r>
            <a:r>
              <a:rPr lang="ru-RU" sz="2400" dirty="0">
                <a:solidFill>
                  <a:schemeClr val="bg1"/>
                </a:solidFill>
              </a:rPr>
              <a:t>в осуществлении внешнеэкономической деятельности в целях продвижения инноваций на внешний рынок;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содействие </a:t>
            </a:r>
            <a:r>
              <a:rPr lang="ru-RU" sz="2400" dirty="0">
                <a:solidFill>
                  <a:schemeClr val="bg1"/>
                </a:solidFill>
              </a:rPr>
              <a:t>в привлечении инвестиций, поиске инвесторов и (или) деловых партнеров;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информационное продвижение </a:t>
            </a:r>
            <a:r>
              <a:rPr lang="ru-RU" sz="2400" dirty="0">
                <a:solidFill>
                  <a:schemeClr val="bg1"/>
                </a:solidFill>
              </a:rPr>
              <a:t>новшеств и (или) продукции, технологий, услуг, организационно-технических решений, созданных на основе новшеств, посредством организации участия резидентов технопарка в проведении выставок, ярмарок, конференций и других мероприятий, изготовления рекламно-информационной продукции;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оказание </a:t>
            </a:r>
            <a:r>
              <a:rPr lang="ru-RU" sz="2400" dirty="0">
                <a:solidFill>
                  <a:schemeClr val="bg1"/>
                </a:solidFill>
              </a:rPr>
              <a:t>услуг по организации и (или) совершенствованию производственных процессов;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привлечение </a:t>
            </a:r>
            <a:r>
              <a:rPr lang="ru-RU" sz="2400" dirty="0">
                <a:solidFill>
                  <a:schemeClr val="bg1"/>
                </a:solidFill>
              </a:rPr>
              <a:t>в технопарк субъектов сервисного </a:t>
            </a:r>
            <a:r>
              <a:rPr lang="ru-RU" sz="2400" dirty="0" smtClean="0">
                <a:solidFill>
                  <a:schemeClr val="bg1"/>
                </a:solidFill>
              </a:rPr>
              <a:t>обслуживания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3A77FD2B-95AA-4843-A919-EE09A4A42257}"/>
              </a:ext>
            </a:extLst>
          </p:cNvPr>
          <p:cNvSpPr/>
          <p:nvPr/>
        </p:nvSpPr>
        <p:spPr>
          <a:xfrm rot="16200000">
            <a:off x="4458601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D7D19099-669B-4035-9611-DB2B186DCB52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6" name="Заголовок 1">
            <a:extLst>
              <a:ext uri="{FF2B5EF4-FFF2-40B4-BE49-F238E27FC236}">
                <a16:creationId xmlns:a16="http://schemas.microsoft.com/office/drawing/2014/main" id="{81385C8A-C8D7-4F7A-B0D1-A620F8FA6FAC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Научно-технологический парк БНТУ «Политехник»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4CBB76-7553-4A65-B21E-664517B4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32FCB-6055-49DE-B4F1-B7A6ADDB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62B7EC-385C-4A3B-BF52-8F8F1963D831}"/>
              </a:ext>
            </a:extLst>
          </p:cNvPr>
          <p:cNvSpPr/>
          <p:nvPr/>
        </p:nvSpPr>
        <p:spPr>
          <a:xfrm flipV="1">
            <a:off x="2372309" y="1225469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82634" y="1617680"/>
            <a:ext cx="8354290" cy="478312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Полное наименование: Республиканское инновационное унитарное предприятие «Научно-технологический парк БНТУ «Политехник»</a:t>
            </a:r>
          </a:p>
          <a:p>
            <a:pPr marL="457200" indent="-457200" algn="just">
              <a:buFont typeface="+mj-lt"/>
              <a:buAutoNum type="arabicPeriod"/>
            </a:pP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Учредитель: Белорусский национальный технический университет</a:t>
            </a:r>
          </a:p>
          <a:p>
            <a:pPr marL="457200" indent="-457200" algn="just">
              <a:buFont typeface="+mj-lt"/>
              <a:buAutoNum type="arabicPeriod"/>
            </a:pP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Год основания: 1992</a:t>
            </a:r>
          </a:p>
          <a:p>
            <a:pPr marL="457200" indent="-457200" algn="just">
              <a:buFont typeface="+mj-lt"/>
              <a:buAutoNum type="arabicPeriod"/>
            </a:pP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</a:rPr>
              <a:t>Цель деятельности: содействие развитию предпринимательства в научной, научно-технической, инновационной сферах и создание условий для осуществления юридическими лицами и индивидуальными предпринимателями, являющимися резидентами технопарка, инновационной деятельности от поиска (разработки) нововведения до его реализации.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8335" t="13520" r="2671" b="7254"/>
          <a:stretch/>
        </p:blipFill>
        <p:spPr bwMode="auto">
          <a:xfrm>
            <a:off x="8868831" y="4296389"/>
            <a:ext cx="3243142" cy="210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БНТУ 1-й Корпус - Минск, Минс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b="13175"/>
          <a:stretch/>
        </p:blipFill>
        <p:spPr bwMode="auto">
          <a:xfrm>
            <a:off x="8868831" y="1534006"/>
            <a:ext cx="3243142" cy="234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3A77FD2B-95AA-4843-A919-EE09A4A42257}"/>
              </a:ext>
            </a:extLst>
          </p:cNvPr>
          <p:cNvSpPr/>
          <p:nvPr/>
        </p:nvSpPr>
        <p:spPr>
          <a:xfrm rot="16200000">
            <a:off x="4458601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D7D19099-669B-4035-9611-DB2B186DCB52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6" name="Заголовок 1">
            <a:extLst>
              <a:ext uri="{FF2B5EF4-FFF2-40B4-BE49-F238E27FC236}">
                <a16:creationId xmlns:a16="http://schemas.microsoft.com/office/drawing/2014/main" id="{81385C8A-C8D7-4F7A-B0D1-A620F8FA6FAC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Комплекс (кластер) БНТУ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4CBB76-7553-4A65-B21E-664517B4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32FCB-6055-49DE-B4F1-B7A6ADDB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62B7EC-385C-4A3B-BF52-8F8F1963D831}"/>
              </a:ext>
            </a:extLst>
          </p:cNvPr>
          <p:cNvSpPr/>
          <p:nvPr/>
        </p:nvSpPr>
        <p:spPr>
          <a:xfrm flipV="1">
            <a:off x="2372309" y="1225469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875160"/>
              </p:ext>
            </p:extLst>
          </p:nvPr>
        </p:nvGraphicFramePr>
        <p:xfrm>
          <a:off x="328623" y="1886989"/>
          <a:ext cx="11676185" cy="3540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54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3A77FD2B-95AA-4843-A919-EE09A4A42257}"/>
              </a:ext>
            </a:extLst>
          </p:cNvPr>
          <p:cNvSpPr/>
          <p:nvPr/>
        </p:nvSpPr>
        <p:spPr>
          <a:xfrm rot="16200000">
            <a:off x="4458601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D7D19099-669B-4035-9611-DB2B186DCB52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6" name="Заголовок 1">
            <a:extLst>
              <a:ext uri="{FF2B5EF4-FFF2-40B4-BE49-F238E27FC236}">
                <a16:creationId xmlns:a16="http://schemas.microsoft.com/office/drawing/2014/main" id="{81385C8A-C8D7-4F7A-B0D1-A620F8FA6FAC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Инновационный процесс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4CBB76-7553-4A65-B21E-664517B4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32FCB-6055-49DE-B4F1-B7A6ADDB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62B7EC-385C-4A3B-BF52-8F8F1963D831}"/>
              </a:ext>
            </a:extLst>
          </p:cNvPr>
          <p:cNvSpPr/>
          <p:nvPr/>
        </p:nvSpPr>
        <p:spPr>
          <a:xfrm flipV="1">
            <a:off x="2372309" y="1225469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Левая круглая скобка 9"/>
          <p:cNvSpPr/>
          <p:nvPr/>
        </p:nvSpPr>
        <p:spPr>
          <a:xfrm rot="16200000">
            <a:off x="-607216" y="2722054"/>
            <a:ext cx="3871915" cy="1914517"/>
          </a:xfrm>
          <a:prstGeom prst="leftBracket">
            <a:avLst>
              <a:gd name="adj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1" name="Левая круглая скобка 10"/>
          <p:cNvSpPr/>
          <p:nvPr/>
        </p:nvSpPr>
        <p:spPr>
          <a:xfrm rot="16200000">
            <a:off x="1307301" y="2722054"/>
            <a:ext cx="3871915" cy="1914517"/>
          </a:xfrm>
          <a:prstGeom prst="leftBracket">
            <a:avLst>
              <a:gd name="adj" fmla="val 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2" name="Левая круглая скобка 11"/>
          <p:cNvSpPr/>
          <p:nvPr/>
        </p:nvSpPr>
        <p:spPr>
          <a:xfrm rot="16200000">
            <a:off x="3221819" y="2722052"/>
            <a:ext cx="3871915" cy="1914517"/>
          </a:xfrm>
          <a:prstGeom prst="leftBracket">
            <a:avLst>
              <a:gd name="adj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4" name="Левая круглая скобка 13"/>
          <p:cNvSpPr/>
          <p:nvPr/>
        </p:nvSpPr>
        <p:spPr>
          <a:xfrm rot="16200000">
            <a:off x="5136336" y="2722052"/>
            <a:ext cx="3871915" cy="1914517"/>
          </a:xfrm>
          <a:prstGeom prst="leftBracket">
            <a:avLst>
              <a:gd name="adj" fmla="val 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5" name="Левая круглая скобка 14"/>
          <p:cNvSpPr/>
          <p:nvPr/>
        </p:nvSpPr>
        <p:spPr>
          <a:xfrm rot="16200000">
            <a:off x="7050853" y="2722052"/>
            <a:ext cx="3871915" cy="1914517"/>
          </a:xfrm>
          <a:prstGeom prst="leftBracket">
            <a:avLst>
              <a:gd name="adj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7" name="Левая круглая скобка 16"/>
          <p:cNvSpPr/>
          <p:nvPr/>
        </p:nvSpPr>
        <p:spPr>
          <a:xfrm rot="16200000">
            <a:off x="8965370" y="2722052"/>
            <a:ext cx="3871915" cy="1914517"/>
          </a:xfrm>
          <a:prstGeom prst="leftBracket">
            <a:avLst>
              <a:gd name="adj" fmla="val 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8" name="Прямоугольник 17"/>
          <p:cNvSpPr/>
          <p:nvPr/>
        </p:nvSpPr>
        <p:spPr>
          <a:xfrm>
            <a:off x="371483" y="5615268"/>
            <a:ext cx="1914516" cy="880782"/>
          </a:xfrm>
          <a:prstGeom prst="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Фундаментальные исследования</a:t>
            </a:r>
            <a:endParaRPr lang="be-BY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85998" y="5615267"/>
            <a:ext cx="1914516" cy="880782"/>
          </a:xfrm>
          <a:prstGeom prst="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Прикладные исследования</a:t>
            </a:r>
            <a:endParaRPr lang="be-BY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200515" y="5615267"/>
            <a:ext cx="1914516" cy="880782"/>
          </a:xfrm>
          <a:prstGeom prst="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ОК(Т)Р</a:t>
            </a:r>
            <a:endParaRPr lang="be-BY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115032" y="5615267"/>
            <a:ext cx="1914516" cy="880782"/>
          </a:xfrm>
          <a:prstGeom prst="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Подготовка производства</a:t>
            </a:r>
            <a:endParaRPr lang="be-BY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029548" y="5615267"/>
            <a:ext cx="1914516" cy="880782"/>
          </a:xfrm>
          <a:prstGeom prst="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Производство и сбыт</a:t>
            </a:r>
            <a:endParaRPr lang="be-BY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9944069" y="5615267"/>
            <a:ext cx="1914516" cy="880782"/>
          </a:xfrm>
          <a:prstGeom prst="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Сервис и эксплуатация</a:t>
            </a:r>
            <a:endParaRPr lang="be-BY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71481" y="1859262"/>
            <a:ext cx="4829169" cy="8807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Научно-исследовательский политехнический институт БНТУ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013472" y="3132176"/>
            <a:ext cx="6165055" cy="880782"/>
          </a:xfrm>
          <a:prstGeom prst="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Научно-технологический парк БНТУ «Политехник»</a:t>
            </a:r>
            <a:endParaRPr lang="be-BY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072290" y="4365309"/>
            <a:ext cx="4805334" cy="880782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Резиденты Технопарка</a:t>
            </a:r>
            <a:endParaRPr lang="be-BY" sz="1600" dirty="0"/>
          </a:p>
        </p:txBody>
      </p:sp>
    </p:spTree>
    <p:extLst>
      <p:ext uri="{BB962C8B-B14F-4D97-AF65-F5344CB8AC3E}">
        <p14:creationId xmlns:p14="http://schemas.microsoft.com/office/powerpoint/2010/main" val="23990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3A77FD2B-95AA-4843-A919-EE09A4A42257}"/>
              </a:ext>
            </a:extLst>
          </p:cNvPr>
          <p:cNvSpPr/>
          <p:nvPr/>
        </p:nvSpPr>
        <p:spPr>
          <a:xfrm rot="16200000">
            <a:off x="4458601" y="-875399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D7D19099-669B-4035-9611-DB2B186DCB52}"/>
              </a:ext>
            </a:extLst>
          </p:cNvPr>
          <p:cNvSpPr/>
          <p:nvPr/>
        </p:nvSpPr>
        <p:spPr>
          <a:xfrm>
            <a:off x="0" y="199628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4" name="Прямоугольник 293">
            <a:extLst>
              <a:ext uri="{FF2B5EF4-FFF2-40B4-BE49-F238E27FC236}">
                <a16:creationId xmlns:a16="http://schemas.microsoft.com/office/drawing/2014/main" id="{2562B7EC-385C-4A3B-BF52-8F8F1963D831}"/>
              </a:ext>
            </a:extLst>
          </p:cNvPr>
          <p:cNvSpPr/>
          <p:nvPr/>
        </p:nvSpPr>
        <p:spPr>
          <a:xfrm flipV="1">
            <a:off x="2372309" y="1225469"/>
            <a:ext cx="9828000" cy="68619"/>
          </a:xfrm>
          <a:prstGeom prst="rect">
            <a:avLst/>
          </a:prstGeom>
          <a:solidFill>
            <a:srgbClr val="47949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" name="Заголовок 1">
            <a:extLst>
              <a:ext uri="{FF2B5EF4-FFF2-40B4-BE49-F238E27FC236}">
                <a16:creationId xmlns:a16="http://schemas.microsoft.com/office/drawing/2014/main" id="{81385C8A-C8D7-4F7A-B0D1-A620F8FA6FAC}"/>
              </a:ext>
            </a:extLst>
          </p:cNvPr>
          <p:cNvSpPr txBox="1">
            <a:spLocks/>
          </p:cNvSpPr>
          <p:nvPr/>
        </p:nvSpPr>
        <p:spPr>
          <a:xfrm>
            <a:off x="2290965" y="283302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Наша </a:t>
            </a:r>
            <a:r>
              <a:rPr lang="ru-RU" sz="2400" dirty="0" smtClean="0">
                <a:solidFill>
                  <a:schemeClr val="bg1"/>
                </a:solidFill>
                <a:latin typeface="Arial "/>
              </a:rPr>
              <a:t>миссия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297" name="Объект 2">
            <a:extLst>
              <a:ext uri="{FF2B5EF4-FFF2-40B4-BE49-F238E27FC236}">
                <a16:creationId xmlns:a16="http://schemas.microsoft.com/office/drawing/2014/main" id="{676013BC-7416-49E7-9DF3-98A4FBFB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431" y="5086898"/>
            <a:ext cx="2536823" cy="1027766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buClr>
                <a:srgbClr val="4CA2A6"/>
              </a:buClr>
              <a:buSzPct val="135000"/>
              <a:buNone/>
            </a:pPr>
            <a:r>
              <a:rPr lang="ru-RU" sz="1400" b="1" dirty="0">
                <a:solidFill>
                  <a:srgbClr val="008B8E"/>
                </a:solidFill>
                <a:latin typeface="Arial "/>
              </a:rPr>
              <a:t>МЫ ФОРМИРУЕМ В БНТУ</a:t>
            </a:r>
            <a:r>
              <a:rPr lang="en-US" sz="1400" b="1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междисциплинарные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команды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"/>
              </a:rPr>
              <a:t>и обеспечиваем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"социальный лифт"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для талантливой молодежи</a:t>
            </a:r>
          </a:p>
        </p:txBody>
      </p:sp>
      <p:sp>
        <p:nvSpPr>
          <p:cNvPr id="298" name="Объект 2">
            <a:extLst>
              <a:ext uri="{FF2B5EF4-FFF2-40B4-BE49-F238E27FC236}">
                <a16:creationId xmlns:a16="http://schemas.microsoft.com/office/drawing/2014/main" id="{E7C663E8-8976-43AB-9518-642B9AF6B949}"/>
              </a:ext>
            </a:extLst>
          </p:cNvPr>
          <p:cNvSpPr txBox="1">
            <a:spLocks/>
          </p:cNvSpPr>
          <p:nvPr/>
        </p:nvSpPr>
        <p:spPr>
          <a:xfrm>
            <a:off x="7166431" y="1852222"/>
            <a:ext cx="2853869" cy="1334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Clr>
                <a:srgbClr val="4CA2A6"/>
              </a:buClr>
              <a:buSzPct val="135000"/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14A0C1"/>
                </a:solidFill>
                <a:latin typeface="Arial "/>
              </a:rPr>
              <a:t>МЫ ИНИЦИИРУЕМ</a:t>
            </a:r>
            <a:r>
              <a:rPr lang="en-US" sz="1400" b="1" dirty="0">
                <a:solidFill>
                  <a:srgbClr val="14A0C1"/>
                </a:solidFill>
                <a:latin typeface="Arial "/>
              </a:rPr>
              <a:t/>
            </a:r>
            <a:br>
              <a:rPr lang="en-US" sz="1400" b="1" dirty="0">
                <a:solidFill>
                  <a:srgbClr val="14A0C1"/>
                </a:solidFill>
                <a:latin typeface="Arial "/>
              </a:rPr>
            </a:br>
            <a:r>
              <a:rPr lang="ru-RU" sz="1400" b="1" dirty="0">
                <a:solidFill>
                  <a:srgbClr val="14A0C1"/>
                </a:solidFill>
                <a:latin typeface="Arial "/>
              </a:rPr>
              <a:t>И ПОДДЕРЖИВАЕМ</a:t>
            </a:r>
            <a:r>
              <a:rPr lang="en-US" sz="1400" b="1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проекты и компании,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в основу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"/>
              </a:rPr>
              <a:t>которых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"/>
              </a:rPr>
              <a:t>заложены результаты научно-технической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и образовательной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деятельности БНТУ</a:t>
            </a:r>
          </a:p>
        </p:txBody>
      </p:sp>
      <p:sp>
        <p:nvSpPr>
          <p:cNvPr id="299" name="Объект 2">
            <a:extLst>
              <a:ext uri="{FF2B5EF4-FFF2-40B4-BE49-F238E27FC236}">
                <a16:creationId xmlns:a16="http://schemas.microsoft.com/office/drawing/2014/main" id="{2C6333F5-1400-4A4E-B228-CB39D8F92FBA}"/>
              </a:ext>
            </a:extLst>
          </p:cNvPr>
          <p:cNvSpPr txBox="1">
            <a:spLocks/>
          </p:cNvSpPr>
          <p:nvPr/>
        </p:nvSpPr>
        <p:spPr>
          <a:xfrm>
            <a:off x="8918576" y="3578888"/>
            <a:ext cx="2673349" cy="1202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Clr>
                <a:srgbClr val="4CA2A6"/>
              </a:buClr>
              <a:buSzPct val="135000"/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00CD99"/>
                </a:solidFill>
                <a:latin typeface="Arial "/>
              </a:rPr>
              <a:t>МЫ ПРОИЗВОДИМ</a:t>
            </a:r>
            <a:r>
              <a:rPr lang="en-US" sz="1400" b="1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инновационную продукцию,</a:t>
            </a:r>
            <a:br>
              <a:rPr lang="ru-RU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востребованную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на отечественном</a:t>
            </a:r>
            <a:r>
              <a:rPr lang="en-US" sz="140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 "/>
              </a:rPr>
            </a:br>
            <a:r>
              <a:rPr lang="ru-RU" sz="1400" dirty="0">
                <a:solidFill>
                  <a:schemeClr val="bg1"/>
                </a:solidFill>
                <a:latin typeface="Arial "/>
              </a:rPr>
              <a:t>и зарубежных рынках (созданную в БНТУ)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B2CE93C-0422-492F-BBD6-4E2E3AF33808}"/>
              </a:ext>
            </a:extLst>
          </p:cNvPr>
          <p:cNvGrpSpPr/>
          <p:nvPr/>
        </p:nvGrpSpPr>
        <p:grpSpPr>
          <a:xfrm>
            <a:off x="5435601" y="1773435"/>
            <a:ext cx="1560513" cy="1562100"/>
            <a:chOff x="5435601" y="1773435"/>
            <a:chExt cx="1560513" cy="1562100"/>
          </a:xfrm>
        </p:grpSpPr>
        <p:grpSp>
          <p:nvGrpSpPr>
            <p:cNvPr id="304" name="Группа 303">
              <a:extLst>
                <a:ext uri="{FF2B5EF4-FFF2-40B4-BE49-F238E27FC236}">
                  <a16:creationId xmlns:a16="http://schemas.microsoft.com/office/drawing/2014/main" id="{8A901B62-182A-4C0A-ABF0-451CB2E136A8}"/>
                </a:ext>
              </a:extLst>
            </p:cNvPr>
            <p:cNvGrpSpPr/>
            <p:nvPr/>
          </p:nvGrpSpPr>
          <p:grpSpPr>
            <a:xfrm>
              <a:off x="5435601" y="1773435"/>
              <a:ext cx="1560513" cy="1562100"/>
              <a:chOff x="5435601" y="1773435"/>
              <a:chExt cx="1560513" cy="1562100"/>
            </a:xfrm>
          </p:grpSpPr>
          <p:sp>
            <p:nvSpPr>
              <p:cNvPr id="305" name="Freeform 9">
                <a:extLst>
                  <a:ext uri="{FF2B5EF4-FFF2-40B4-BE49-F238E27FC236}">
                    <a16:creationId xmlns:a16="http://schemas.microsoft.com/office/drawing/2014/main" id="{77F65E50-5B3C-4401-BBF2-88DEC9AA4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4963" y="1930598"/>
                <a:ext cx="120650" cy="122238"/>
              </a:xfrm>
              <a:custGeom>
                <a:avLst/>
                <a:gdLst>
                  <a:gd name="T0" fmla="*/ 339 w 339"/>
                  <a:gd name="T1" fmla="*/ 340 h 340"/>
                  <a:gd name="T2" fmla="*/ 169 w 339"/>
                  <a:gd name="T3" fmla="*/ 308 h 340"/>
                  <a:gd name="T4" fmla="*/ 0 w 339"/>
                  <a:gd name="T5" fmla="*/ 277 h 340"/>
                  <a:gd name="T6" fmla="*/ 140 w 339"/>
                  <a:gd name="T7" fmla="*/ 139 h 340"/>
                  <a:gd name="T8" fmla="*/ 280 w 339"/>
                  <a:gd name="T9" fmla="*/ 0 h 340"/>
                  <a:gd name="T10" fmla="*/ 309 w 339"/>
                  <a:gd name="T11" fmla="*/ 170 h 340"/>
                  <a:gd name="T12" fmla="*/ 339 w 339"/>
                  <a:gd name="T13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9" h="340">
                    <a:moveTo>
                      <a:pt x="339" y="340"/>
                    </a:moveTo>
                    <a:lnTo>
                      <a:pt x="169" y="308"/>
                    </a:lnTo>
                    <a:lnTo>
                      <a:pt x="0" y="277"/>
                    </a:lnTo>
                    <a:lnTo>
                      <a:pt x="140" y="139"/>
                    </a:lnTo>
                    <a:lnTo>
                      <a:pt x="280" y="0"/>
                    </a:lnTo>
                    <a:lnTo>
                      <a:pt x="309" y="170"/>
                    </a:lnTo>
                    <a:lnTo>
                      <a:pt x="339" y="340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6" name="Freeform 11">
                <a:extLst>
                  <a:ext uri="{FF2B5EF4-FFF2-40B4-BE49-F238E27FC236}">
                    <a16:creationId xmlns:a16="http://schemas.microsoft.com/office/drawing/2014/main" id="{78116434-7C62-4261-8008-ECD3E6C594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5601" y="1773435"/>
                <a:ext cx="1560513" cy="1562100"/>
              </a:xfrm>
              <a:custGeom>
                <a:avLst/>
                <a:gdLst>
                  <a:gd name="T0" fmla="*/ 2174 w 4347"/>
                  <a:gd name="T1" fmla="*/ 28 h 4347"/>
                  <a:gd name="T2" fmla="*/ 28 w 4347"/>
                  <a:gd name="T3" fmla="*/ 2173 h 4347"/>
                  <a:gd name="T4" fmla="*/ 2174 w 4347"/>
                  <a:gd name="T5" fmla="*/ 4319 h 4347"/>
                  <a:gd name="T6" fmla="*/ 4319 w 4347"/>
                  <a:gd name="T7" fmla="*/ 2174 h 4347"/>
                  <a:gd name="T8" fmla="*/ 2174 w 4347"/>
                  <a:gd name="T9" fmla="*/ 28 h 4347"/>
                  <a:gd name="T10" fmla="*/ 2174 w 4347"/>
                  <a:gd name="T11" fmla="*/ 4347 h 4347"/>
                  <a:gd name="T12" fmla="*/ 0 w 4347"/>
                  <a:gd name="T13" fmla="*/ 2173 h 4347"/>
                  <a:gd name="T14" fmla="*/ 2174 w 4347"/>
                  <a:gd name="T15" fmla="*/ 0 h 4347"/>
                  <a:gd name="T16" fmla="*/ 4347 w 4347"/>
                  <a:gd name="T17" fmla="*/ 2174 h 4347"/>
                  <a:gd name="T18" fmla="*/ 2174 w 4347"/>
                  <a:gd name="T19" fmla="*/ 4347 h 4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47" h="4347">
                    <a:moveTo>
                      <a:pt x="2174" y="28"/>
                    </a:moveTo>
                    <a:cubicBezTo>
                      <a:pt x="990" y="28"/>
                      <a:pt x="28" y="990"/>
                      <a:pt x="28" y="2173"/>
                    </a:cubicBezTo>
                    <a:cubicBezTo>
                      <a:pt x="28" y="3357"/>
                      <a:pt x="990" y="4319"/>
                      <a:pt x="2174" y="4319"/>
                    </a:cubicBezTo>
                    <a:cubicBezTo>
                      <a:pt x="3357" y="4319"/>
                      <a:pt x="4319" y="3357"/>
                      <a:pt x="4319" y="2174"/>
                    </a:cubicBezTo>
                    <a:cubicBezTo>
                      <a:pt x="4319" y="990"/>
                      <a:pt x="3357" y="28"/>
                      <a:pt x="2174" y="28"/>
                    </a:cubicBezTo>
                    <a:close/>
                    <a:moveTo>
                      <a:pt x="2174" y="4347"/>
                    </a:moveTo>
                    <a:cubicBezTo>
                      <a:pt x="975" y="4347"/>
                      <a:pt x="0" y="3372"/>
                      <a:pt x="0" y="2173"/>
                    </a:cubicBezTo>
                    <a:cubicBezTo>
                      <a:pt x="0" y="975"/>
                      <a:pt x="975" y="0"/>
                      <a:pt x="2174" y="0"/>
                    </a:cubicBezTo>
                    <a:cubicBezTo>
                      <a:pt x="3372" y="0"/>
                      <a:pt x="4347" y="975"/>
                      <a:pt x="4347" y="2174"/>
                    </a:cubicBezTo>
                    <a:cubicBezTo>
                      <a:pt x="4347" y="3372"/>
                      <a:pt x="3372" y="4347"/>
                      <a:pt x="2174" y="4347"/>
                    </a:cubicBezTo>
                    <a:close/>
                  </a:path>
                </a:pathLst>
              </a:custGeom>
              <a:solidFill>
                <a:srgbClr val="98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7" name="Freeform 12">
                <a:extLst>
                  <a:ext uri="{FF2B5EF4-FFF2-40B4-BE49-F238E27FC236}">
                    <a16:creationId xmlns:a16="http://schemas.microsoft.com/office/drawing/2014/main" id="{7296F485-ECD3-4FE2-BB96-C9055C04A9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91176" y="1929010"/>
                <a:ext cx="1249363" cy="1250950"/>
              </a:xfrm>
              <a:custGeom>
                <a:avLst/>
                <a:gdLst>
                  <a:gd name="T0" fmla="*/ 419 w 3481"/>
                  <a:gd name="T1" fmla="*/ 1740 h 3481"/>
                  <a:gd name="T2" fmla="*/ 1741 w 3481"/>
                  <a:gd name="T3" fmla="*/ 419 h 3481"/>
                  <a:gd name="T4" fmla="*/ 3062 w 3481"/>
                  <a:gd name="T5" fmla="*/ 1741 h 3481"/>
                  <a:gd name="T6" fmla="*/ 1741 w 3481"/>
                  <a:gd name="T7" fmla="*/ 3062 h 3481"/>
                  <a:gd name="T8" fmla="*/ 419 w 3481"/>
                  <a:gd name="T9" fmla="*/ 1740 h 3481"/>
                  <a:gd name="T10" fmla="*/ 3481 w 3481"/>
                  <a:gd name="T11" fmla="*/ 1741 h 3481"/>
                  <a:gd name="T12" fmla="*/ 1741 w 3481"/>
                  <a:gd name="T13" fmla="*/ 0 h 3481"/>
                  <a:gd name="T14" fmla="*/ 0 w 3481"/>
                  <a:gd name="T15" fmla="*/ 1740 h 3481"/>
                  <a:gd name="T16" fmla="*/ 1741 w 3481"/>
                  <a:gd name="T17" fmla="*/ 3481 h 3481"/>
                  <a:gd name="T18" fmla="*/ 3481 w 3481"/>
                  <a:gd name="T19" fmla="*/ 1741 h 3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1" h="3481">
                    <a:moveTo>
                      <a:pt x="419" y="1740"/>
                    </a:moveTo>
                    <a:cubicBezTo>
                      <a:pt x="419" y="1012"/>
                      <a:pt x="1012" y="419"/>
                      <a:pt x="1741" y="419"/>
                    </a:cubicBezTo>
                    <a:cubicBezTo>
                      <a:pt x="2469" y="419"/>
                      <a:pt x="3062" y="1012"/>
                      <a:pt x="3062" y="1741"/>
                    </a:cubicBezTo>
                    <a:cubicBezTo>
                      <a:pt x="3062" y="2469"/>
                      <a:pt x="2469" y="3062"/>
                      <a:pt x="1741" y="3062"/>
                    </a:cubicBezTo>
                    <a:cubicBezTo>
                      <a:pt x="1012" y="3062"/>
                      <a:pt x="419" y="2469"/>
                      <a:pt x="419" y="1740"/>
                    </a:cubicBezTo>
                    <a:close/>
                    <a:moveTo>
                      <a:pt x="3481" y="1741"/>
                    </a:moveTo>
                    <a:cubicBezTo>
                      <a:pt x="3481" y="779"/>
                      <a:pt x="2702" y="0"/>
                      <a:pt x="1741" y="0"/>
                    </a:cubicBezTo>
                    <a:cubicBezTo>
                      <a:pt x="779" y="0"/>
                      <a:pt x="0" y="779"/>
                      <a:pt x="0" y="1740"/>
                    </a:cubicBezTo>
                    <a:cubicBezTo>
                      <a:pt x="0" y="2702"/>
                      <a:pt x="779" y="3481"/>
                      <a:pt x="1741" y="3481"/>
                    </a:cubicBezTo>
                    <a:cubicBezTo>
                      <a:pt x="2702" y="3481"/>
                      <a:pt x="3481" y="2702"/>
                      <a:pt x="3481" y="1741"/>
                    </a:cubicBezTo>
                    <a:close/>
                  </a:path>
                </a:pathLst>
              </a:custGeom>
              <a:solidFill>
                <a:srgbClr val="14A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19" name="Freeform 24">
              <a:extLst>
                <a:ext uri="{FF2B5EF4-FFF2-40B4-BE49-F238E27FC236}">
                  <a16:creationId xmlns:a16="http://schemas.microsoft.com/office/drawing/2014/main" id="{39139338-4ED4-4475-9608-7690870659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2393" y="2290439"/>
              <a:ext cx="805342" cy="528092"/>
            </a:xfrm>
            <a:custGeom>
              <a:avLst/>
              <a:gdLst>
                <a:gd name="T0" fmla="*/ 1370 w 1620"/>
                <a:gd name="T1" fmla="*/ 591 h 1061"/>
                <a:gd name="T2" fmla="*/ 1415 w 1620"/>
                <a:gd name="T3" fmla="*/ 558 h 1061"/>
                <a:gd name="T4" fmla="*/ 1429 w 1620"/>
                <a:gd name="T5" fmla="*/ 549 h 1061"/>
                <a:gd name="T6" fmla="*/ 1383 w 1620"/>
                <a:gd name="T7" fmla="*/ 451 h 1061"/>
                <a:gd name="T8" fmla="*/ 1240 w 1620"/>
                <a:gd name="T9" fmla="*/ 157 h 1061"/>
                <a:gd name="T10" fmla="*/ 912 w 1620"/>
                <a:gd name="T11" fmla="*/ 103 h 1061"/>
                <a:gd name="T12" fmla="*/ 723 w 1620"/>
                <a:gd name="T13" fmla="*/ 137 h 1061"/>
                <a:gd name="T14" fmla="*/ 720 w 1620"/>
                <a:gd name="T15" fmla="*/ 371 h 1061"/>
                <a:gd name="T16" fmla="*/ 965 w 1620"/>
                <a:gd name="T17" fmla="*/ 443 h 1061"/>
                <a:gd name="T18" fmla="*/ 1473 w 1620"/>
                <a:gd name="T19" fmla="*/ 557 h 1061"/>
                <a:gd name="T20" fmla="*/ 1584 w 1620"/>
                <a:gd name="T21" fmla="*/ 400 h 1061"/>
                <a:gd name="T22" fmla="*/ 1322 w 1620"/>
                <a:gd name="T23" fmla="*/ 64 h 1061"/>
                <a:gd name="T24" fmla="*/ 1473 w 1620"/>
                <a:gd name="T25" fmla="*/ 557 h 1061"/>
                <a:gd name="T26" fmla="*/ 307 w 1620"/>
                <a:gd name="T27" fmla="*/ 64 h 1061"/>
                <a:gd name="T28" fmla="*/ 166 w 1620"/>
                <a:gd name="T29" fmla="*/ 156 h 1061"/>
                <a:gd name="T30" fmla="*/ 82 w 1620"/>
                <a:gd name="T31" fmla="*/ 521 h 1061"/>
                <a:gd name="T32" fmla="*/ 251 w 1620"/>
                <a:gd name="T33" fmla="*/ 374 h 1061"/>
                <a:gd name="T34" fmla="*/ 374 w 1620"/>
                <a:gd name="T35" fmla="*/ 107 h 1061"/>
                <a:gd name="T36" fmla="*/ 1292 w 1620"/>
                <a:gd name="T37" fmla="*/ 761 h 1061"/>
                <a:gd name="T38" fmla="*/ 1081 w 1620"/>
                <a:gd name="T39" fmla="*/ 674 h 1061"/>
                <a:gd name="T40" fmla="*/ 1149 w 1620"/>
                <a:gd name="T41" fmla="*/ 737 h 1061"/>
                <a:gd name="T42" fmla="*/ 1181 w 1620"/>
                <a:gd name="T43" fmla="*/ 822 h 1061"/>
                <a:gd name="T44" fmla="*/ 1004 w 1620"/>
                <a:gd name="T45" fmla="*/ 774 h 1061"/>
                <a:gd name="T46" fmla="*/ 1050 w 1620"/>
                <a:gd name="T47" fmla="*/ 846 h 1061"/>
                <a:gd name="T48" fmla="*/ 960 w 1620"/>
                <a:gd name="T49" fmla="*/ 907 h 1061"/>
                <a:gd name="T50" fmla="*/ 869 w 1620"/>
                <a:gd name="T51" fmla="*/ 863 h 1061"/>
                <a:gd name="T52" fmla="*/ 914 w 1620"/>
                <a:gd name="T53" fmla="*/ 982 h 1061"/>
                <a:gd name="T54" fmla="*/ 770 w 1620"/>
                <a:gd name="T55" fmla="*/ 987 h 1061"/>
                <a:gd name="T56" fmla="*/ 954 w 1620"/>
                <a:gd name="T57" fmla="*/ 940 h 1061"/>
                <a:gd name="T58" fmla="*/ 1087 w 1620"/>
                <a:gd name="T59" fmla="*/ 861 h 1061"/>
                <a:gd name="T60" fmla="*/ 1220 w 1620"/>
                <a:gd name="T61" fmla="*/ 781 h 1061"/>
                <a:gd name="T62" fmla="*/ 1353 w 1620"/>
                <a:gd name="T63" fmla="*/ 709 h 1061"/>
                <a:gd name="T64" fmla="*/ 392 w 1620"/>
                <a:gd name="T65" fmla="*/ 157 h 1061"/>
                <a:gd name="T66" fmla="*/ 260 w 1620"/>
                <a:gd name="T67" fmla="*/ 590 h 1061"/>
                <a:gd name="T68" fmla="*/ 238 w 1620"/>
                <a:gd name="T69" fmla="*/ 538 h 1061"/>
                <a:gd name="T70" fmla="*/ 569 w 1620"/>
                <a:gd name="T71" fmla="*/ 197 h 1061"/>
                <a:gd name="T72" fmla="*/ 685 w 1620"/>
                <a:gd name="T73" fmla="*/ 131 h 1061"/>
                <a:gd name="T74" fmla="*/ 468 w 1620"/>
                <a:gd name="T75" fmla="*/ 190 h 1061"/>
                <a:gd name="T76" fmla="*/ 590 w 1620"/>
                <a:gd name="T77" fmla="*/ 691 h 1061"/>
                <a:gd name="T78" fmla="*/ 410 w 1620"/>
                <a:gd name="T79" fmla="*/ 794 h 1061"/>
                <a:gd name="T80" fmla="*/ 512 w 1620"/>
                <a:gd name="T81" fmla="*/ 828 h 1061"/>
                <a:gd name="T82" fmla="*/ 590 w 1620"/>
                <a:gd name="T83" fmla="*/ 691 h 1061"/>
                <a:gd name="T84" fmla="*/ 551 w 1620"/>
                <a:gd name="T85" fmla="*/ 821 h 1061"/>
                <a:gd name="T86" fmla="*/ 601 w 1620"/>
                <a:gd name="T87" fmla="*/ 923 h 1061"/>
                <a:gd name="T88" fmla="*/ 696 w 1620"/>
                <a:gd name="T89" fmla="*/ 738 h 1061"/>
                <a:gd name="T90" fmla="*/ 384 w 1620"/>
                <a:gd name="T91" fmla="*/ 588 h 1061"/>
                <a:gd name="T92" fmla="*/ 289 w 1620"/>
                <a:gd name="T93" fmla="*/ 776 h 1061"/>
                <a:gd name="T94" fmla="*/ 436 w 1620"/>
                <a:gd name="T95" fmla="*/ 686 h 1061"/>
                <a:gd name="T96" fmla="*/ 796 w 1620"/>
                <a:gd name="T97" fmla="*/ 879 h 1061"/>
                <a:gd name="T98" fmla="*/ 654 w 1620"/>
                <a:gd name="T99" fmla="*/ 918 h 1061"/>
                <a:gd name="T100" fmla="*/ 796 w 1620"/>
                <a:gd name="T101" fmla="*/ 879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20" h="1061">
                  <a:moveTo>
                    <a:pt x="1339" y="664"/>
                  </a:moveTo>
                  <a:cubicBezTo>
                    <a:pt x="1353" y="636"/>
                    <a:pt x="1349" y="614"/>
                    <a:pt x="1370" y="591"/>
                  </a:cubicBezTo>
                  <a:cubicBezTo>
                    <a:pt x="1377" y="581"/>
                    <a:pt x="1387" y="575"/>
                    <a:pt x="1399" y="568"/>
                  </a:cubicBezTo>
                  <a:cubicBezTo>
                    <a:pt x="1405" y="565"/>
                    <a:pt x="1411" y="561"/>
                    <a:pt x="1415" y="558"/>
                  </a:cubicBezTo>
                  <a:cubicBezTo>
                    <a:pt x="1418" y="557"/>
                    <a:pt x="1422" y="555"/>
                    <a:pt x="1423" y="553"/>
                  </a:cubicBezTo>
                  <a:lnTo>
                    <a:pt x="1429" y="549"/>
                  </a:lnTo>
                  <a:cubicBezTo>
                    <a:pt x="1429" y="548"/>
                    <a:pt x="1430" y="548"/>
                    <a:pt x="1430" y="547"/>
                  </a:cubicBezTo>
                  <a:cubicBezTo>
                    <a:pt x="1418" y="517"/>
                    <a:pt x="1398" y="481"/>
                    <a:pt x="1383" y="451"/>
                  </a:cubicBezTo>
                  <a:cubicBezTo>
                    <a:pt x="1367" y="418"/>
                    <a:pt x="1351" y="387"/>
                    <a:pt x="1334" y="353"/>
                  </a:cubicBezTo>
                  <a:cubicBezTo>
                    <a:pt x="1320" y="324"/>
                    <a:pt x="1244" y="175"/>
                    <a:pt x="1240" y="157"/>
                  </a:cubicBezTo>
                  <a:cubicBezTo>
                    <a:pt x="1209" y="167"/>
                    <a:pt x="1187" y="198"/>
                    <a:pt x="1126" y="189"/>
                  </a:cubicBezTo>
                  <a:cubicBezTo>
                    <a:pt x="1042" y="177"/>
                    <a:pt x="1041" y="103"/>
                    <a:pt x="912" y="103"/>
                  </a:cubicBezTo>
                  <a:cubicBezTo>
                    <a:pt x="877" y="103"/>
                    <a:pt x="796" y="99"/>
                    <a:pt x="767" y="109"/>
                  </a:cubicBezTo>
                  <a:cubicBezTo>
                    <a:pt x="749" y="115"/>
                    <a:pt x="733" y="128"/>
                    <a:pt x="723" y="137"/>
                  </a:cubicBezTo>
                  <a:lnTo>
                    <a:pt x="520" y="308"/>
                  </a:lnTo>
                  <a:cubicBezTo>
                    <a:pt x="446" y="377"/>
                    <a:pt x="572" y="452"/>
                    <a:pt x="720" y="371"/>
                  </a:cubicBezTo>
                  <a:cubicBezTo>
                    <a:pt x="795" y="329"/>
                    <a:pt x="781" y="333"/>
                    <a:pt x="871" y="386"/>
                  </a:cubicBezTo>
                  <a:cubicBezTo>
                    <a:pt x="903" y="405"/>
                    <a:pt x="932" y="423"/>
                    <a:pt x="965" y="443"/>
                  </a:cubicBezTo>
                  <a:cubicBezTo>
                    <a:pt x="990" y="458"/>
                    <a:pt x="1322" y="659"/>
                    <a:pt x="1339" y="664"/>
                  </a:cubicBezTo>
                  <a:close/>
                  <a:moveTo>
                    <a:pt x="1473" y="557"/>
                  </a:moveTo>
                  <a:cubicBezTo>
                    <a:pt x="1493" y="560"/>
                    <a:pt x="1610" y="484"/>
                    <a:pt x="1614" y="476"/>
                  </a:cubicBezTo>
                  <a:cubicBezTo>
                    <a:pt x="1620" y="460"/>
                    <a:pt x="1591" y="415"/>
                    <a:pt x="1584" y="400"/>
                  </a:cubicBezTo>
                  <a:lnTo>
                    <a:pt x="1474" y="178"/>
                  </a:lnTo>
                  <a:cubicBezTo>
                    <a:pt x="1385" y="0"/>
                    <a:pt x="1416" y="8"/>
                    <a:pt x="1322" y="64"/>
                  </a:cubicBezTo>
                  <a:cubicBezTo>
                    <a:pt x="1227" y="121"/>
                    <a:pt x="1236" y="85"/>
                    <a:pt x="1322" y="261"/>
                  </a:cubicBezTo>
                  <a:cubicBezTo>
                    <a:pt x="1341" y="299"/>
                    <a:pt x="1457" y="545"/>
                    <a:pt x="1473" y="557"/>
                  </a:cubicBezTo>
                  <a:close/>
                  <a:moveTo>
                    <a:pt x="374" y="107"/>
                  </a:moveTo>
                  <a:cubicBezTo>
                    <a:pt x="367" y="99"/>
                    <a:pt x="323" y="74"/>
                    <a:pt x="307" y="64"/>
                  </a:cubicBezTo>
                  <a:cubicBezTo>
                    <a:pt x="288" y="53"/>
                    <a:pt x="252" y="26"/>
                    <a:pt x="230" y="29"/>
                  </a:cubicBezTo>
                  <a:cubicBezTo>
                    <a:pt x="213" y="52"/>
                    <a:pt x="182" y="124"/>
                    <a:pt x="166" y="156"/>
                  </a:cubicBezTo>
                  <a:lnTo>
                    <a:pt x="36" y="417"/>
                  </a:lnTo>
                  <a:cubicBezTo>
                    <a:pt x="3" y="485"/>
                    <a:pt x="0" y="472"/>
                    <a:pt x="82" y="521"/>
                  </a:cubicBezTo>
                  <a:cubicBezTo>
                    <a:pt x="162" y="568"/>
                    <a:pt x="152" y="577"/>
                    <a:pt x="187" y="505"/>
                  </a:cubicBezTo>
                  <a:cubicBezTo>
                    <a:pt x="208" y="462"/>
                    <a:pt x="230" y="418"/>
                    <a:pt x="251" y="374"/>
                  </a:cubicBezTo>
                  <a:cubicBezTo>
                    <a:pt x="272" y="331"/>
                    <a:pt x="294" y="286"/>
                    <a:pt x="316" y="244"/>
                  </a:cubicBezTo>
                  <a:cubicBezTo>
                    <a:pt x="329" y="216"/>
                    <a:pt x="379" y="132"/>
                    <a:pt x="374" y="107"/>
                  </a:cubicBezTo>
                  <a:close/>
                  <a:moveTo>
                    <a:pt x="1319" y="691"/>
                  </a:moveTo>
                  <a:cubicBezTo>
                    <a:pt x="1325" y="724"/>
                    <a:pt x="1318" y="749"/>
                    <a:pt x="1292" y="761"/>
                  </a:cubicBezTo>
                  <a:cubicBezTo>
                    <a:pt x="1256" y="777"/>
                    <a:pt x="1196" y="730"/>
                    <a:pt x="1151" y="703"/>
                  </a:cubicBezTo>
                  <a:cubicBezTo>
                    <a:pt x="1131" y="691"/>
                    <a:pt x="1104" y="667"/>
                    <a:pt x="1081" y="674"/>
                  </a:cubicBezTo>
                  <a:cubicBezTo>
                    <a:pt x="1073" y="699"/>
                    <a:pt x="1088" y="701"/>
                    <a:pt x="1106" y="712"/>
                  </a:cubicBezTo>
                  <a:cubicBezTo>
                    <a:pt x="1120" y="719"/>
                    <a:pt x="1135" y="729"/>
                    <a:pt x="1149" y="737"/>
                  </a:cubicBezTo>
                  <a:cubicBezTo>
                    <a:pt x="1167" y="747"/>
                    <a:pt x="1177" y="751"/>
                    <a:pt x="1185" y="769"/>
                  </a:cubicBezTo>
                  <a:cubicBezTo>
                    <a:pt x="1193" y="787"/>
                    <a:pt x="1191" y="808"/>
                    <a:pt x="1181" y="822"/>
                  </a:cubicBezTo>
                  <a:cubicBezTo>
                    <a:pt x="1154" y="859"/>
                    <a:pt x="1119" y="844"/>
                    <a:pt x="1088" y="825"/>
                  </a:cubicBezTo>
                  <a:cubicBezTo>
                    <a:pt x="1060" y="807"/>
                    <a:pt x="1032" y="792"/>
                    <a:pt x="1004" y="774"/>
                  </a:cubicBezTo>
                  <a:cubicBezTo>
                    <a:pt x="985" y="762"/>
                    <a:pt x="962" y="767"/>
                    <a:pt x="973" y="789"/>
                  </a:cubicBezTo>
                  <a:cubicBezTo>
                    <a:pt x="981" y="804"/>
                    <a:pt x="1035" y="818"/>
                    <a:pt x="1050" y="846"/>
                  </a:cubicBezTo>
                  <a:cubicBezTo>
                    <a:pt x="1069" y="881"/>
                    <a:pt x="1045" y="922"/>
                    <a:pt x="1007" y="924"/>
                  </a:cubicBezTo>
                  <a:cubicBezTo>
                    <a:pt x="986" y="925"/>
                    <a:pt x="973" y="915"/>
                    <a:pt x="960" y="907"/>
                  </a:cubicBezTo>
                  <a:cubicBezTo>
                    <a:pt x="944" y="898"/>
                    <a:pt x="933" y="891"/>
                    <a:pt x="917" y="881"/>
                  </a:cubicBezTo>
                  <a:cubicBezTo>
                    <a:pt x="903" y="873"/>
                    <a:pt x="889" y="860"/>
                    <a:pt x="869" y="863"/>
                  </a:cubicBezTo>
                  <a:cubicBezTo>
                    <a:pt x="853" y="891"/>
                    <a:pt x="887" y="895"/>
                    <a:pt x="906" y="912"/>
                  </a:cubicBezTo>
                  <a:cubicBezTo>
                    <a:pt x="924" y="928"/>
                    <a:pt x="932" y="957"/>
                    <a:pt x="914" y="982"/>
                  </a:cubicBezTo>
                  <a:cubicBezTo>
                    <a:pt x="872" y="1037"/>
                    <a:pt x="825" y="977"/>
                    <a:pt x="785" y="963"/>
                  </a:cubicBezTo>
                  <a:cubicBezTo>
                    <a:pt x="777" y="973"/>
                    <a:pt x="775" y="979"/>
                    <a:pt x="770" y="987"/>
                  </a:cubicBezTo>
                  <a:cubicBezTo>
                    <a:pt x="781" y="997"/>
                    <a:pt x="806" y="1009"/>
                    <a:pt x="820" y="1018"/>
                  </a:cubicBezTo>
                  <a:cubicBezTo>
                    <a:pt x="891" y="1061"/>
                    <a:pt x="957" y="1015"/>
                    <a:pt x="954" y="940"/>
                  </a:cubicBezTo>
                  <a:cubicBezTo>
                    <a:pt x="988" y="954"/>
                    <a:pt x="1012" y="965"/>
                    <a:pt x="1049" y="942"/>
                  </a:cubicBezTo>
                  <a:cubicBezTo>
                    <a:pt x="1074" y="926"/>
                    <a:pt x="1088" y="903"/>
                    <a:pt x="1087" y="861"/>
                  </a:cubicBezTo>
                  <a:cubicBezTo>
                    <a:pt x="1122" y="874"/>
                    <a:pt x="1146" y="885"/>
                    <a:pt x="1182" y="862"/>
                  </a:cubicBezTo>
                  <a:cubicBezTo>
                    <a:pt x="1206" y="847"/>
                    <a:pt x="1221" y="820"/>
                    <a:pt x="1220" y="781"/>
                  </a:cubicBezTo>
                  <a:cubicBezTo>
                    <a:pt x="1252" y="792"/>
                    <a:pt x="1276" y="807"/>
                    <a:pt x="1312" y="784"/>
                  </a:cubicBezTo>
                  <a:cubicBezTo>
                    <a:pt x="1333" y="771"/>
                    <a:pt x="1356" y="746"/>
                    <a:pt x="1353" y="709"/>
                  </a:cubicBezTo>
                  <a:lnTo>
                    <a:pt x="1319" y="691"/>
                  </a:lnTo>
                  <a:close/>
                  <a:moveTo>
                    <a:pt x="392" y="157"/>
                  </a:moveTo>
                  <a:lnTo>
                    <a:pt x="199" y="547"/>
                  </a:lnTo>
                  <a:cubicBezTo>
                    <a:pt x="224" y="567"/>
                    <a:pt x="246" y="575"/>
                    <a:pt x="260" y="590"/>
                  </a:cubicBezTo>
                  <a:cubicBezTo>
                    <a:pt x="282" y="615"/>
                    <a:pt x="276" y="640"/>
                    <a:pt x="290" y="663"/>
                  </a:cubicBezTo>
                  <a:cubicBezTo>
                    <a:pt x="335" y="613"/>
                    <a:pt x="285" y="565"/>
                    <a:pt x="238" y="538"/>
                  </a:cubicBezTo>
                  <a:lnTo>
                    <a:pt x="404" y="201"/>
                  </a:lnTo>
                  <a:cubicBezTo>
                    <a:pt x="452" y="216"/>
                    <a:pt x="496" y="241"/>
                    <a:pt x="569" y="197"/>
                  </a:cubicBezTo>
                  <a:cubicBezTo>
                    <a:pt x="589" y="185"/>
                    <a:pt x="613" y="167"/>
                    <a:pt x="630" y="154"/>
                  </a:cubicBezTo>
                  <a:cubicBezTo>
                    <a:pt x="668" y="127"/>
                    <a:pt x="664" y="150"/>
                    <a:pt x="685" y="131"/>
                  </a:cubicBezTo>
                  <a:cubicBezTo>
                    <a:pt x="691" y="124"/>
                    <a:pt x="694" y="123"/>
                    <a:pt x="700" y="117"/>
                  </a:cubicBezTo>
                  <a:cubicBezTo>
                    <a:pt x="636" y="68"/>
                    <a:pt x="570" y="203"/>
                    <a:pt x="468" y="190"/>
                  </a:cubicBezTo>
                  <a:cubicBezTo>
                    <a:pt x="433" y="185"/>
                    <a:pt x="418" y="169"/>
                    <a:pt x="392" y="157"/>
                  </a:cubicBezTo>
                  <a:close/>
                  <a:moveTo>
                    <a:pt x="590" y="691"/>
                  </a:moveTo>
                  <a:cubicBezTo>
                    <a:pt x="611" y="633"/>
                    <a:pt x="530" y="578"/>
                    <a:pt x="487" y="656"/>
                  </a:cubicBezTo>
                  <a:cubicBezTo>
                    <a:pt x="473" y="683"/>
                    <a:pt x="416" y="775"/>
                    <a:pt x="410" y="794"/>
                  </a:cubicBezTo>
                  <a:cubicBezTo>
                    <a:pt x="398" y="827"/>
                    <a:pt x="420" y="858"/>
                    <a:pt x="446" y="864"/>
                  </a:cubicBezTo>
                  <a:cubicBezTo>
                    <a:pt x="483" y="873"/>
                    <a:pt x="500" y="851"/>
                    <a:pt x="512" y="828"/>
                  </a:cubicBezTo>
                  <a:cubicBezTo>
                    <a:pt x="526" y="804"/>
                    <a:pt x="538" y="783"/>
                    <a:pt x="551" y="759"/>
                  </a:cubicBezTo>
                  <a:cubicBezTo>
                    <a:pt x="562" y="740"/>
                    <a:pt x="583" y="709"/>
                    <a:pt x="590" y="691"/>
                  </a:cubicBezTo>
                  <a:close/>
                  <a:moveTo>
                    <a:pt x="631" y="708"/>
                  </a:moveTo>
                  <a:cubicBezTo>
                    <a:pt x="599" y="719"/>
                    <a:pt x="576" y="779"/>
                    <a:pt x="551" y="821"/>
                  </a:cubicBezTo>
                  <a:cubicBezTo>
                    <a:pt x="539" y="841"/>
                    <a:pt x="520" y="867"/>
                    <a:pt x="534" y="896"/>
                  </a:cubicBezTo>
                  <a:cubicBezTo>
                    <a:pt x="544" y="916"/>
                    <a:pt x="569" y="934"/>
                    <a:pt x="601" y="923"/>
                  </a:cubicBezTo>
                  <a:cubicBezTo>
                    <a:pt x="625" y="915"/>
                    <a:pt x="633" y="893"/>
                    <a:pt x="645" y="872"/>
                  </a:cubicBezTo>
                  <a:cubicBezTo>
                    <a:pt x="669" y="830"/>
                    <a:pt x="712" y="772"/>
                    <a:pt x="696" y="738"/>
                  </a:cubicBezTo>
                  <a:cubicBezTo>
                    <a:pt x="687" y="718"/>
                    <a:pt x="662" y="698"/>
                    <a:pt x="631" y="708"/>
                  </a:cubicBezTo>
                  <a:close/>
                  <a:moveTo>
                    <a:pt x="384" y="588"/>
                  </a:moveTo>
                  <a:cubicBezTo>
                    <a:pt x="353" y="598"/>
                    <a:pt x="328" y="661"/>
                    <a:pt x="303" y="704"/>
                  </a:cubicBezTo>
                  <a:cubicBezTo>
                    <a:pt x="292" y="723"/>
                    <a:pt x="275" y="748"/>
                    <a:pt x="289" y="776"/>
                  </a:cubicBezTo>
                  <a:cubicBezTo>
                    <a:pt x="299" y="795"/>
                    <a:pt x="325" y="814"/>
                    <a:pt x="356" y="802"/>
                  </a:cubicBezTo>
                  <a:cubicBezTo>
                    <a:pt x="384" y="791"/>
                    <a:pt x="414" y="724"/>
                    <a:pt x="436" y="686"/>
                  </a:cubicBezTo>
                  <a:cubicBezTo>
                    <a:pt x="486" y="601"/>
                    <a:pt x="417" y="578"/>
                    <a:pt x="384" y="588"/>
                  </a:cubicBezTo>
                  <a:close/>
                  <a:moveTo>
                    <a:pt x="796" y="879"/>
                  </a:moveTo>
                  <a:cubicBezTo>
                    <a:pt x="809" y="834"/>
                    <a:pt x="759" y="792"/>
                    <a:pt x="716" y="820"/>
                  </a:cubicBezTo>
                  <a:cubicBezTo>
                    <a:pt x="703" y="828"/>
                    <a:pt x="660" y="898"/>
                    <a:pt x="654" y="918"/>
                  </a:cubicBezTo>
                  <a:cubicBezTo>
                    <a:pt x="641" y="965"/>
                    <a:pt x="693" y="1006"/>
                    <a:pt x="734" y="979"/>
                  </a:cubicBezTo>
                  <a:cubicBezTo>
                    <a:pt x="751" y="968"/>
                    <a:pt x="792" y="892"/>
                    <a:pt x="796" y="879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8758D42-1F3A-4D26-87EC-9ED676383692}"/>
              </a:ext>
            </a:extLst>
          </p:cNvPr>
          <p:cNvGrpSpPr/>
          <p:nvPr/>
        </p:nvGrpSpPr>
        <p:grpSpPr>
          <a:xfrm>
            <a:off x="1049338" y="2403673"/>
            <a:ext cx="3451225" cy="3392487"/>
            <a:chOff x="1049338" y="2403673"/>
            <a:chExt cx="3451225" cy="3392487"/>
          </a:xfrm>
        </p:grpSpPr>
        <p:grpSp>
          <p:nvGrpSpPr>
            <p:cNvPr id="320" name="Группа 319">
              <a:extLst>
                <a:ext uri="{FF2B5EF4-FFF2-40B4-BE49-F238E27FC236}">
                  <a16:creationId xmlns:a16="http://schemas.microsoft.com/office/drawing/2014/main" id="{D0EF067D-27F9-4B98-A543-93BE1FD8D700}"/>
                </a:ext>
              </a:extLst>
            </p:cNvPr>
            <p:cNvGrpSpPr/>
            <p:nvPr/>
          </p:nvGrpSpPr>
          <p:grpSpPr>
            <a:xfrm>
              <a:off x="1049338" y="2403673"/>
              <a:ext cx="3451225" cy="3392487"/>
              <a:chOff x="1049338" y="2403673"/>
              <a:chExt cx="3451225" cy="3392487"/>
            </a:xfrm>
          </p:grpSpPr>
          <p:sp>
            <p:nvSpPr>
              <p:cNvPr id="321" name="Rectangle 27">
                <a:extLst>
                  <a:ext uri="{FF2B5EF4-FFF2-40B4-BE49-F238E27FC236}">
                    <a16:creationId xmlns:a16="http://schemas.microsoft.com/office/drawing/2014/main" id="{C9B98360-EF14-47D8-94E9-182B6FB18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1" y="4088010"/>
                <a:ext cx="601663" cy="9525"/>
              </a:xfrm>
              <a:prstGeom prst="rect">
                <a:avLst/>
              </a:pr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" name="Rectangle 28">
                <a:extLst>
                  <a:ext uri="{FF2B5EF4-FFF2-40B4-BE49-F238E27FC236}">
                    <a16:creationId xmlns:a16="http://schemas.microsoft.com/office/drawing/2014/main" id="{0348A790-659D-4CA1-8FFE-93719E62F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138" y="5183385"/>
                <a:ext cx="9525" cy="601663"/>
              </a:xfrm>
              <a:prstGeom prst="rect">
                <a:avLst/>
              </a:pr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" name="Rectangle 29">
                <a:extLst>
                  <a:ext uri="{FF2B5EF4-FFF2-40B4-BE49-F238E27FC236}">
                    <a16:creationId xmlns:a16="http://schemas.microsoft.com/office/drawing/2014/main" id="{BD1F2B48-1E4D-4B00-8E61-584BCD019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688" y="4088010"/>
                <a:ext cx="601663" cy="9525"/>
              </a:xfrm>
              <a:prstGeom prst="rect">
                <a:avLst/>
              </a:prstGeom>
              <a:solidFill>
                <a:srgbClr val="98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" name="Freeform 30">
                <a:extLst>
                  <a:ext uri="{FF2B5EF4-FFF2-40B4-BE49-F238E27FC236}">
                    <a16:creationId xmlns:a16="http://schemas.microsoft.com/office/drawing/2014/main" id="{05541C0A-A593-4227-B0FC-901F420B7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901" y="4086423"/>
                <a:ext cx="1108075" cy="1109663"/>
              </a:xfrm>
              <a:custGeom>
                <a:avLst/>
                <a:gdLst>
                  <a:gd name="T0" fmla="*/ 2584 w 3085"/>
                  <a:gd name="T1" fmla="*/ 0 h 3086"/>
                  <a:gd name="T2" fmla="*/ 2584 w 3085"/>
                  <a:gd name="T3" fmla="*/ 2 h 3086"/>
                  <a:gd name="T4" fmla="*/ 0 w 3085"/>
                  <a:gd name="T5" fmla="*/ 2587 h 3086"/>
                  <a:gd name="T6" fmla="*/ 0 w 3085"/>
                  <a:gd name="T7" fmla="*/ 3086 h 3086"/>
                  <a:gd name="T8" fmla="*/ 3085 w 3085"/>
                  <a:gd name="T9" fmla="*/ 0 h 3086"/>
                  <a:gd name="T10" fmla="*/ 2584 w 3085"/>
                  <a:gd name="T11" fmla="*/ 0 h 3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5" h="3086">
                    <a:moveTo>
                      <a:pt x="2584" y="0"/>
                    </a:moveTo>
                    <a:cubicBezTo>
                      <a:pt x="2584" y="1"/>
                      <a:pt x="2584" y="2"/>
                      <a:pt x="2584" y="2"/>
                    </a:cubicBezTo>
                    <a:cubicBezTo>
                      <a:pt x="2584" y="1430"/>
                      <a:pt x="1427" y="2587"/>
                      <a:pt x="0" y="2587"/>
                    </a:cubicBezTo>
                    <a:lnTo>
                      <a:pt x="0" y="3086"/>
                    </a:lnTo>
                    <a:cubicBezTo>
                      <a:pt x="1704" y="3086"/>
                      <a:pt x="3085" y="1705"/>
                      <a:pt x="3085" y="0"/>
                    </a:cubicBezTo>
                    <a:lnTo>
                      <a:pt x="2584" y="0"/>
                    </a:lnTo>
                    <a:close/>
                  </a:path>
                </a:pathLst>
              </a:custGeom>
              <a:solidFill>
                <a:srgbClr val="008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25" name="Freeform 31">
                <a:extLst>
                  <a:ext uri="{FF2B5EF4-FFF2-40B4-BE49-F238E27FC236}">
                    <a16:creationId xmlns:a16="http://schemas.microsoft.com/office/drawing/2014/main" id="{4086143D-5F01-4CD7-8A54-647CB40BA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826" y="4086423"/>
                <a:ext cx="1108075" cy="1109663"/>
              </a:xfrm>
              <a:custGeom>
                <a:avLst/>
                <a:gdLst>
                  <a:gd name="T0" fmla="*/ 501 w 3086"/>
                  <a:gd name="T1" fmla="*/ 2 h 3086"/>
                  <a:gd name="T2" fmla="*/ 501 w 3086"/>
                  <a:gd name="T3" fmla="*/ 0 h 3086"/>
                  <a:gd name="T4" fmla="*/ 0 w 3086"/>
                  <a:gd name="T5" fmla="*/ 0 h 3086"/>
                  <a:gd name="T6" fmla="*/ 3086 w 3086"/>
                  <a:gd name="T7" fmla="*/ 3086 h 3086"/>
                  <a:gd name="T8" fmla="*/ 3086 w 3086"/>
                  <a:gd name="T9" fmla="*/ 2587 h 3086"/>
                  <a:gd name="T10" fmla="*/ 501 w 3086"/>
                  <a:gd name="T11" fmla="*/ 2 h 3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6" h="3086">
                    <a:moveTo>
                      <a:pt x="501" y="2"/>
                    </a:moveTo>
                    <a:cubicBezTo>
                      <a:pt x="501" y="2"/>
                      <a:pt x="501" y="1"/>
                      <a:pt x="501" y="0"/>
                    </a:cubicBezTo>
                    <a:lnTo>
                      <a:pt x="0" y="0"/>
                    </a:lnTo>
                    <a:cubicBezTo>
                      <a:pt x="0" y="1705"/>
                      <a:pt x="1381" y="3086"/>
                      <a:pt x="3086" y="3086"/>
                    </a:cubicBezTo>
                    <a:lnTo>
                      <a:pt x="3086" y="2587"/>
                    </a:lnTo>
                    <a:cubicBezTo>
                      <a:pt x="1658" y="2587"/>
                      <a:pt x="501" y="1430"/>
                      <a:pt x="501" y="2"/>
                    </a:cubicBezTo>
                    <a:close/>
                  </a:path>
                </a:pathLst>
              </a:custGeom>
              <a:solidFill>
                <a:srgbClr val="00C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6" name="Freeform 32">
                <a:extLst>
                  <a:ext uri="{FF2B5EF4-FFF2-40B4-BE49-F238E27FC236}">
                    <a16:creationId xmlns:a16="http://schemas.microsoft.com/office/drawing/2014/main" id="{E72877E0-E971-4027-9876-B896B64677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47826" y="2979935"/>
                <a:ext cx="2216150" cy="1108075"/>
              </a:xfrm>
              <a:custGeom>
                <a:avLst/>
                <a:gdLst>
                  <a:gd name="T0" fmla="*/ 501 w 6171"/>
                  <a:gd name="T1" fmla="*/ 3083 h 3086"/>
                  <a:gd name="T2" fmla="*/ 3086 w 6171"/>
                  <a:gd name="T3" fmla="*/ 499 h 3086"/>
                  <a:gd name="T4" fmla="*/ 3086 w 6171"/>
                  <a:gd name="T5" fmla="*/ 0 h 3086"/>
                  <a:gd name="T6" fmla="*/ 0 w 6171"/>
                  <a:gd name="T7" fmla="*/ 3086 h 3086"/>
                  <a:gd name="T8" fmla="*/ 501 w 6171"/>
                  <a:gd name="T9" fmla="*/ 3086 h 3086"/>
                  <a:gd name="T10" fmla="*/ 501 w 6171"/>
                  <a:gd name="T11" fmla="*/ 3083 h 3086"/>
                  <a:gd name="T12" fmla="*/ 5670 w 6171"/>
                  <a:gd name="T13" fmla="*/ 3081 h 3086"/>
                  <a:gd name="T14" fmla="*/ 5670 w 6171"/>
                  <a:gd name="T15" fmla="*/ 3083 h 3086"/>
                  <a:gd name="T16" fmla="*/ 5670 w 6171"/>
                  <a:gd name="T17" fmla="*/ 3086 h 3086"/>
                  <a:gd name="T18" fmla="*/ 6171 w 6171"/>
                  <a:gd name="T19" fmla="*/ 3086 h 3086"/>
                  <a:gd name="T20" fmla="*/ 6171 w 6171"/>
                  <a:gd name="T21" fmla="*/ 3081 h 3086"/>
                  <a:gd name="T22" fmla="*/ 5670 w 6171"/>
                  <a:gd name="T23" fmla="*/ 3081 h 3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1" h="3086">
                    <a:moveTo>
                      <a:pt x="501" y="3083"/>
                    </a:moveTo>
                    <a:cubicBezTo>
                      <a:pt x="501" y="1656"/>
                      <a:pt x="1658" y="499"/>
                      <a:pt x="3086" y="499"/>
                    </a:cubicBezTo>
                    <a:lnTo>
                      <a:pt x="3086" y="0"/>
                    </a:lnTo>
                    <a:cubicBezTo>
                      <a:pt x="1381" y="0"/>
                      <a:pt x="0" y="1381"/>
                      <a:pt x="0" y="3086"/>
                    </a:cubicBezTo>
                    <a:lnTo>
                      <a:pt x="501" y="3086"/>
                    </a:lnTo>
                    <a:cubicBezTo>
                      <a:pt x="501" y="3085"/>
                      <a:pt x="501" y="3084"/>
                      <a:pt x="501" y="3083"/>
                    </a:cubicBezTo>
                    <a:close/>
                    <a:moveTo>
                      <a:pt x="5670" y="3081"/>
                    </a:moveTo>
                    <a:lnTo>
                      <a:pt x="5670" y="3083"/>
                    </a:lnTo>
                    <a:cubicBezTo>
                      <a:pt x="5670" y="3084"/>
                      <a:pt x="5670" y="3085"/>
                      <a:pt x="5670" y="3086"/>
                    </a:cubicBezTo>
                    <a:lnTo>
                      <a:pt x="6171" y="3086"/>
                    </a:lnTo>
                    <a:lnTo>
                      <a:pt x="6171" y="3081"/>
                    </a:lnTo>
                    <a:lnTo>
                      <a:pt x="5670" y="3081"/>
                    </a:lnTo>
                    <a:close/>
                  </a:path>
                </a:pathLst>
              </a:custGeom>
              <a:solidFill>
                <a:srgbClr val="14A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" name="Freeform 33">
                <a:extLst>
                  <a:ext uri="{FF2B5EF4-FFF2-40B4-BE49-F238E27FC236}">
                    <a16:creationId xmlns:a16="http://schemas.microsoft.com/office/drawing/2014/main" id="{04B946E6-1BD0-4A54-B00C-CD1F32D599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3026" y="2673548"/>
                <a:ext cx="2825750" cy="1414463"/>
              </a:xfrm>
              <a:custGeom>
                <a:avLst/>
                <a:gdLst>
                  <a:gd name="T0" fmla="*/ 7869 w 7869"/>
                  <a:gd name="T1" fmla="*/ 3934 h 3934"/>
                  <a:gd name="T2" fmla="*/ 7705 w 7869"/>
                  <a:gd name="T3" fmla="*/ 3934 h 3934"/>
                  <a:gd name="T4" fmla="*/ 7705 w 7869"/>
                  <a:gd name="T5" fmla="*/ 3932 h 3934"/>
                  <a:gd name="T6" fmla="*/ 7869 w 7869"/>
                  <a:gd name="T7" fmla="*/ 3932 h 3934"/>
                  <a:gd name="T8" fmla="*/ 7869 w 7869"/>
                  <a:gd name="T9" fmla="*/ 3934 h 3934"/>
                  <a:gd name="T10" fmla="*/ 3935 w 7869"/>
                  <a:gd name="T11" fmla="*/ 164 h 3934"/>
                  <a:gd name="T12" fmla="*/ 164 w 7869"/>
                  <a:gd name="T13" fmla="*/ 3934 h 3934"/>
                  <a:gd name="T14" fmla="*/ 0 w 7869"/>
                  <a:gd name="T15" fmla="*/ 3934 h 3934"/>
                  <a:gd name="T16" fmla="*/ 3935 w 7869"/>
                  <a:gd name="T17" fmla="*/ 0 h 3934"/>
                  <a:gd name="T18" fmla="*/ 3935 w 7869"/>
                  <a:gd name="T19" fmla="*/ 164 h 3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69" h="3934">
                    <a:moveTo>
                      <a:pt x="7869" y="3934"/>
                    </a:moveTo>
                    <a:lnTo>
                      <a:pt x="7705" y="3934"/>
                    </a:lnTo>
                    <a:lnTo>
                      <a:pt x="7705" y="3932"/>
                    </a:lnTo>
                    <a:lnTo>
                      <a:pt x="7869" y="3932"/>
                    </a:lnTo>
                    <a:lnTo>
                      <a:pt x="7869" y="3934"/>
                    </a:lnTo>
                    <a:close/>
                    <a:moveTo>
                      <a:pt x="3935" y="164"/>
                    </a:moveTo>
                    <a:cubicBezTo>
                      <a:pt x="1855" y="164"/>
                      <a:pt x="164" y="1855"/>
                      <a:pt x="164" y="3934"/>
                    </a:cubicBezTo>
                    <a:lnTo>
                      <a:pt x="0" y="3934"/>
                    </a:lnTo>
                    <a:cubicBezTo>
                      <a:pt x="0" y="1765"/>
                      <a:pt x="1765" y="0"/>
                      <a:pt x="3935" y="0"/>
                    </a:cubicBezTo>
                    <a:lnTo>
                      <a:pt x="3935" y="164"/>
                    </a:lnTo>
                    <a:close/>
                  </a:path>
                </a:pathLst>
              </a:custGeom>
              <a:solidFill>
                <a:srgbClr val="14A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" name="Freeform 34">
                <a:extLst>
                  <a:ext uri="{FF2B5EF4-FFF2-40B4-BE49-F238E27FC236}">
                    <a16:creationId xmlns:a16="http://schemas.microsoft.com/office/drawing/2014/main" id="{0209D12C-4BED-43C4-8A93-BF20D4895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26" y="4088010"/>
                <a:ext cx="1387475" cy="1389063"/>
              </a:xfrm>
              <a:custGeom>
                <a:avLst/>
                <a:gdLst>
                  <a:gd name="T0" fmla="*/ 3867 w 3867"/>
                  <a:gd name="T1" fmla="*/ 3867 h 3867"/>
                  <a:gd name="T2" fmla="*/ 0 w 3867"/>
                  <a:gd name="T3" fmla="*/ 0 h 3867"/>
                  <a:gd name="T4" fmla="*/ 27 w 3867"/>
                  <a:gd name="T5" fmla="*/ 0 h 3867"/>
                  <a:gd name="T6" fmla="*/ 3867 w 3867"/>
                  <a:gd name="T7" fmla="*/ 3840 h 3867"/>
                  <a:gd name="T8" fmla="*/ 3867 w 3867"/>
                  <a:gd name="T9" fmla="*/ 3867 h 3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7" h="3867">
                    <a:moveTo>
                      <a:pt x="3867" y="3867"/>
                    </a:moveTo>
                    <a:cubicBezTo>
                      <a:pt x="1735" y="3867"/>
                      <a:pt x="0" y="2132"/>
                      <a:pt x="0" y="0"/>
                    </a:cubicBezTo>
                    <a:lnTo>
                      <a:pt x="27" y="0"/>
                    </a:lnTo>
                    <a:cubicBezTo>
                      <a:pt x="27" y="2117"/>
                      <a:pt x="1750" y="3840"/>
                      <a:pt x="3867" y="3840"/>
                    </a:cubicBezTo>
                    <a:lnTo>
                      <a:pt x="3867" y="3867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9" name="Freeform 35">
                <a:extLst>
                  <a:ext uri="{FF2B5EF4-FFF2-40B4-BE49-F238E27FC236}">
                    <a16:creationId xmlns:a16="http://schemas.microsoft.com/office/drawing/2014/main" id="{E4C071B1-D5C5-477B-A720-270C8FFA7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901" y="4088010"/>
                <a:ext cx="1387475" cy="1389063"/>
              </a:xfrm>
              <a:custGeom>
                <a:avLst/>
                <a:gdLst>
                  <a:gd name="T0" fmla="*/ 0 w 3866"/>
                  <a:gd name="T1" fmla="*/ 3867 h 3867"/>
                  <a:gd name="T2" fmla="*/ 0 w 3866"/>
                  <a:gd name="T3" fmla="*/ 3840 h 3867"/>
                  <a:gd name="T4" fmla="*/ 3839 w 3866"/>
                  <a:gd name="T5" fmla="*/ 0 h 3867"/>
                  <a:gd name="T6" fmla="*/ 3866 w 3866"/>
                  <a:gd name="T7" fmla="*/ 0 h 3867"/>
                  <a:gd name="T8" fmla="*/ 0 w 3866"/>
                  <a:gd name="T9" fmla="*/ 3867 h 3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6" h="3867">
                    <a:moveTo>
                      <a:pt x="0" y="3867"/>
                    </a:moveTo>
                    <a:lnTo>
                      <a:pt x="0" y="3840"/>
                    </a:lnTo>
                    <a:cubicBezTo>
                      <a:pt x="2117" y="3840"/>
                      <a:pt x="3839" y="2117"/>
                      <a:pt x="3839" y="0"/>
                    </a:cubicBezTo>
                    <a:lnTo>
                      <a:pt x="3866" y="0"/>
                    </a:lnTo>
                    <a:cubicBezTo>
                      <a:pt x="3866" y="2132"/>
                      <a:pt x="2132" y="3867"/>
                      <a:pt x="0" y="3867"/>
                    </a:cubicBez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0" name="Freeform 36">
                <a:extLst>
                  <a:ext uri="{FF2B5EF4-FFF2-40B4-BE49-F238E27FC236}">
                    <a16:creationId xmlns:a16="http://schemas.microsoft.com/office/drawing/2014/main" id="{99FA9F5F-4BBA-4BB2-BDE4-5704C5447F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3151" y="2403673"/>
                <a:ext cx="3365500" cy="1684338"/>
              </a:xfrm>
              <a:custGeom>
                <a:avLst/>
                <a:gdLst>
                  <a:gd name="T0" fmla="*/ 9373 w 9373"/>
                  <a:gd name="T1" fmla="*/ 4686 h 4686"/>
                  <a:gd name="T2" fmla="*/ 9345 w 9373"/>
                  <a:gd name="T3" fmla="*/ 4686 h 4686"/>
                  <a:gd name="T4" fmla="*/ 9345 w 9373"/>
                  <a:gd name="T5" fmla="*/ 4684 h 4686"/>
                  <a:gd name="T6" fmla="*/ 9373 w 9373"/>
                  <a:gd name="T7" fmla="*/ 4684 h 4686"/>
                  <a:gd name="T8" fmla="*/ 9373 w 9373"/>
                  <a:gd name="T9" fmla="*/ 4686 h 4686"/>
                  <a:gd name="T10" fmla="*/ 4687 w 9373"/>
                  <a:gd name="T11" fmla="*/ 28 h 4686"/>
                  <a:gd name="T12" fmla="*/ 28 w 9373"/>
                  <a:gd name="T13" fmla="*/ 4686 h 4686"/>
                  <a:gd name="T14" fmla="*/ 0 w 9373"/>
                  <a:gd name="T15" fmla="*/ 4686 h 4686"/>
                  <a:gd name="T16" fmla="*/ 4687 w 9373"/>
                  <a:gd name="T17" fmla="*/ 0 h 4686"/>
                  <a:gd name="T18" fmla="*/ 4687 w 9373"/>
                  <a:gd name="T19" fmla="*/ 28 h 4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73" h="4686">
                    <a:moveTo>
                      <a:pt x="9373" y="4686"/>
                    </a:moveTo>
                    <a:lnTo>
                      <a:pt x="9345" y="4686"/>
                    </a:lnTo>
                    <a:lnTo>
                      <a:pt x="9345" y="4684"/>
                    </a:lnTo>
                    <a:lnTo>
                      <a:pt x="9373" y="4684"/>
                    </a:lnTo>
                    <a:lnTo>
                      <a:pt x="9373" y="4686"/>
                    </a:lnTo>
                    <a:close/>
                    <a:moveTo>
                      <a:pt x="4687" y="28"/>
                    </a:moveTo>
                    <a:cubicBezTo>
                      <a:pt x="2118" y="28"/>
                      <a:pt x="28" y="2118"/>
                      <a:pt x="28" y="4686"/>
                    </a:cubicBezTo>
                    <a:lnTo>
                      <a:pt x="0" y="4686"/>
                    </a:lnTo>
                    <a:cubicBezTo>
                      <a:pt x="0" y="2102"/>
                      <a:pt x="2103" y="0"/>
                      <a:pt x="4687" y="0"/>
                    </a:cubicBezTo>
                    <a:lnTo>
                      <a:pt x="4687" y="28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1" name="Freeform 37">
                <a:extLst>
                  <a:ext uri="{FF2B5EF4-FFF2-40B4-BE49-F238E27FC236}">
                    <a16:creationId xmlns:a16="http://schemas.microsoft.com/office/drawing/2014/main" id="{FDF69E1B-3DA4-4E85-8B57-01DF71174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338" y="4088010"/>
                <a:ext cx="1706563" cy="1708150"/>
              </a:xfrm>
              <a:custGeom>
                <a:avLst/>
                <a:gdLst>
                  <a:gd name="T0" fmla="*/ 4755 w 4755"/>
                  <a:gd name="T1" fmla="*/ 4755 h 4755"/>
                  <a:gd name="T2" fmla="*/ 0 w 4755"/>
                  <a:gd name="T3" fmla="*/ 0 h 4755"/>
                  <a:gd name="T4" fmla="*/ 164 w 4755"/>
                  <a:gd name="T5" fmla="*/ 0 h 4755"/>
                  <a:gd name="T6" fmla="*/ 4755 w 4755"/>
                  <a:gd name="T7" fmla="*/ 4591 h 4755"/>
                  <a:gd name="T8" fmla="*/ 4755 w 4755"/>
                  <a:gd name="T9" fmla="*/ 4755 h 4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55" h="4755">
                    <a:moveTo>
                      <a:pt x="4755" y="4755"/>
                    </a:moveTo>
                    <a:cubicBezTo>
                      <a:pt x="2133" y="4755"/>
                      <a:pt x="0" y="2622"/>
                      <a:pt x="0" y="0"/>
                    </a:cubicBezTo>
                    <a:lnTo>
                      <a:pt x="164" y="0"/>
                    </a:lnTo>
                    <a:cubicBezTo>
                      <a:pt x="164" y="2532"/>
                      <a:pt x="2223" y="4591"/>
                      <a:pt x="4755" y="4591"/>
                    </a:cubicBezTo>
                    <a:lnTo>
                      <a:pt x="4755" y="4755"/>
                    </a:lnTo>
                    <a:close/>
                  </a:path>
                </a:pathLst>
              </a:custGeom>
              <a:solidFill>
                <a:srgbClr val="00C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2" name="Freeform 38">
                <a:extLst>
                  <a:ext uri="{FF2B5EF4-FFF2-40B4-BE49-F238E27FC236}">
                    <a16:creationId xmlns:a16="http://schemas.microsoft.com/office/drawing/2014/main" id="{81360FA3-BBD4-429C-9F10-CB9FA426E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901" y="4088010"/>
                <a:ext cx="1706563" cy="1708150"/>
              </a:xfrm>
              <a:custGeom>
                <a:avLst/>
                <a:gdLst>
                  <a:gd name="T0" fmla="*/ 0 w 4754"/>
                  <a:gd name="T1" fmla="*/ 4755 h 4755"/>
                  <a:gd name="T2" fmla="*/ 0 w 4754"/>
                  <a:gd name="T3" fmla="*/ 4591 h 4755"/>
                  <a:gd name="T4" fmla="*/ 4590 w 4754"/>
                  <a:gd name="T5" fmla="*/ 0 h 4755"/>
                  <a:gd name="T6" fmla="*/ 4754 w 4754"/>
                  <a:gd name="T7" fmla="*/ 0 h 4755"/>
                  <a:gd name="T8" fmla="*/ 0 w 4754"/>
                  <a:gd name="T9" fmla="*/ 4755 h 4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54" h="4755">
                    <a:moveTo>
                      <a:pt x="0" y="4755"/>
                    </a:moveTo>
                    <a:lnTo>
                      <a:pt x="0" y="4591"/>
                    </a:lnTo>
                    <a:cubicBezTo>
                      <a:pt x="2531" y="4591"/>
                      <a:pt x="4590" y="2532"/>
                      <a:pt x="4590" y="0"/>
                    </a:cubicBezTo>
                    <a:lnTo>
                      <a:pt x="4754" y="0"/>
                    </a:lnTo>
                    <a:cubicBezTo>
                      <a:pt x="4754" y="2622"/>
                      <a:pt x="2621" y="4755"/>
                      <a:pt x="0" y="4755"/>
                    </a:cubicBezTo>
                    <a:close/>
                  </a:path>
                </a:pathLst>
              </a:custGeom>
              <a:solidFill>
                <a:srgbClr val="008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3" name="Freeform 39">
                <a:extLst>
                  <a:ext uri="{FF2B5EF4-FFF2-40B4-BE49-F238E27FC236}">
                    <a16:creationId xmlns:a16="http://schemas.microsoft.com/office/drawing/2014/main" id="{E8EA3579-5CF2-490B-9E42-01B562E8E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926" y="4088010"/>
                <a:ext cx="139700" cy="100013"/>
              </a:xfrm>
              <a:custGeom>
                <a:avLst/>
                <a:gdLst>
                  <a:gd name="T0" fmla="*/ 194 w 389"/>
                  <a:gd name="T1" fmla="*/ 0 h 280"/>
                  <a:gd name="T2" fmla="*/ 292 w 389"/>
                  <a:gd name="T3" fmla="*/ 140 h 280"/>
                  <a:gd name="T4" fmla="*/ 389 w 389"/>
                  <a:gd name="T5" fmla="*/ 280 h 280"/>
                  <a:gd name="T6" fmla="*/ 0 w 389"/>
                  <a:gd name="T7" fmla="*/ 280 h 280"/>
                  <a:gd name="T8" fmla="*/ 97 w 389"/>
                  <a:gd name="T9" fmla="*/ 140 h 280"/>
                  <a:gd name="T10" fmla="*/ 194 w 389"/>
                  <a:gd name="T11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280">
                    <a:moveTo>
                      <a:pt x="194" y="0"/>
                    </a:moveTo>
                    <a:lnTo>
                      <a:pt x="292" y="140"/>
                    </a:lnTo>
                    <a:lnTo>
                      <a:pt x="389" y="280"/>
                    </a:lnTo>
                    <a:lnTo>
                      <a:pt x="0" y="280"/>
                    </a:lnTo>
                    <a:lnTo>
                      <a:pt x="97" y="140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4" name="Freeform 40">
                <a:extLst>
                  <a:ext uri="{FF2B5EF4-FFF2-40B4-BE49-F238E27FC236}">
                    <a16:creationId xmlns:a16="http://schemas.microsoft.com/office/drawing/2014/main" id="{E3FE41E8-8AFC-47BA-ACEC-EAC4BA26B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0863" y="3926085"/>
                <a:ext cx="139700" cy="100013"/>
              </a:xfrm>
              <a:custGeom>
                <a:avLst/>
                <a:gdLst>
                  <a:gd name="T0" fmla="*/ 194 w 389"/>
                  <a:gd name="T1" fmla="*/ 279 h 279"/>
                  <a:gd name="T2" fmla="*/ 97 w 389"/>
                  <a:gd name="T3" fmla="*/ 139 h 279"/>
                  <a:gd name="T4" fmla="*/ 0 w 389"/>
                  <a:gd name="T5" fmla="*/ 0 h 279"/>
                  <a:gd name="T6" fmla="*/ 389 w 389"/>
                  <a:gd name="T7" fmla="*/ 0 h 279"/>
                  <a:gd name="T8" fmla="*/ 291 w 389"/>
                  <a:gd name="T9" fmla="*/ 139 h 279"/>
                  <a:gd name="T10" fmla="*/ 194 w 389"/>
                  <a:gd name="T11" fmla="*/ 27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279">
                    <a:moveTo>
                      <a:pt x="194" y="279"/>
                    </a:moveTo>
                    <a:lnTo>
                      <a:pt x="97" y="139"/>
                    </a:lnTo>
                    <a:lnTo>
                      <a:pt x="0" y="0"/>
                    </a:lnTo>
                    <a:lnTo>
                      <a:pt x="389" y="0"/>
                    </a:lnTo>
                    <a:lnTo>
                      <a:pt x="291" y="139"/>
                    </a:lnTo>
                    <a:lnTo>
                      <a:pt x="194" y="279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5" name="Freeform 41">
                <a:extLst>
                  <a:ext uri="{FF2B5EF4-FFF2-40B4-BE49-F238E27FC236}">
                    <a16:creationId xmlns:a16="http://schemas.microsoft.com/office/drawing/2014/main" id="{00FC78AE-A20B-4BE8-AF2F-89B6BC23B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251" y="5399285"/>
                <a:ext cx="100013" cy="139700"/>
              </a:xfrm>
              <a:custGeom>
                <a:avLst/>
                <a:gdLst>
                  <a:gd name="T0" fmla="*/ 0 w 279"/>
                  <a:gd name="T1" fmla="*/ 195 h 389"/>
                  <a:gd name="T2" fmla="*/ 140 w 279"/>
                  <a:gd name="T3" fmla="*/ 97 h 389"/>
                  <a:gd name="T4" fmla="*/ 279 w 279"/>
                  <a:gd name="T5" fmla="*/ 0 h 389"/>
                  <a:gd name="T6" fmla="*/ 279 w 279"/>
                  <a:gd name="T7" fmla="*/ 389 h 389"/>
                  <a:gd name="T8" fmla="*/ 140 w 279"/>
                  <a:gd name="T9" fmla="*/ 292 h 389"/>
                  <a:gd name="T10" fmla="*/ 0 w 279"/>
                  <a:gd name="T11" fmla="*/ 195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9" h="389">
                    <a:moveTo>
                      <a:pt x="0" y="195"/>
                    </a:moveTo>
                    <a:lnTo>
                      <a:pt x="140" y="97"/>
                    </a:lnTo>
                    <a:lnTo>
                      <a:pt x="279" y="0"/>
                    </a:lnTo>
                    <a:lnTo>
                      <a:pt x="279" y="389"/>
                    </a:lnTo>
                    <a:lnTo>
                      <a:pt x="140" y="292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6" name="Oval 42">
                <a:extLst>
                  <a:ext uri="{FF2B5EF4-FFF2-40B4-BE49-F238E27FC236}">
                    <a16:creationId xmlns:a16="http://schemas.microsoft.com/office/drawing/2014/main" id="{3373B271-9801-4EBC-BFE9-750A698C3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688" y="4018160"/>
                <a:ext cx="138113" cy="139700"/>
              </a:xfrm>
              <a:prstGeom prst="ellipse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37" name="Freeform 43">
              <a:extLst>
                <a:ext uri="{FF2B5EF4-FFF2-40B4-BE49-F238E27FC236}">
                  <a16:creationId xmlns:a16="http://schemas.microsoft.com/office/drawing/2014/main" id="{D0DE2DFC-AEFC-4906-BD65-DA350C869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363" y="3508573"/>
              <a:ext cx="1271588" cy="1227138"/>
            </a:xfrm>
            <a:custGeom>
              <a:avLst/>
              <a:gdLst>
                <a:gd name="T0" fmla="*/ 3112 w 3542"/>
                <a:gd name="T1" fmla="*/ 1576 h 3418"/>
                <a:gd name="T2" fmla="*/ 2442 w 3542"/>
                <a:gd name="T3" fmla="*/ 2809 h 3418"/>
                <a:gd name="T4" fmla="*/ 2366 w 3542"/>
                <a:gd name="T5" fmla="*/ 2676 h 3418"/>
                <a:gd name="T6" fmla="*/ 2188 w 3542"/>
                <a:gd name="T7" fmla="*/ 2985 h 3418"/>
                <a:gd name="T8" fmla="*/ 2010 w 3542"/>
                <a:gd name="T9" fmla="*/ 3293 h 3418"/>
                <a:gd name="T10" fmla="*/ 2366 w 3542"/>
                <a:gd name="T11" fmla="*/ 3293 h 3418"/>
                <a:gd name="T12" fmla="*/ 2722 w 3542"/>
                <a:gd name="T13" fmla="*/ 3293 h 3418"/>
                <a:gd name="T14" fmla="*/ 2645 w 3542"/>
                <a:gd name="T15" fmla="*/ 3160 h 3418"/>
                <a:gd name="T16" fmla="*/ 3517 w 3542"/>
                <a:gd name="T17" fmla="*/ 1576 h 3418"/>
                <a:gd name="T18" fmla="*/ 25 w 3542"/>
                <a:gd name="T19" fmla="*/ 1717 h 3418"/>
                <a:gd name="T20" fmla="*/ 898 w 3542"/>
                <a:gd name="T21" fmla="*/ 134 h 3418"/>
                <a:gd name="T22" fmla="*/ 821 w 3542"/>
                <a:gd name="T23" fmla="*/ 0 h 3418"/>
                <a:gd name="T24" fmla="*/ 1177 w 3542"/>
                <a:gd name="T25" fmla="*/ 0 h 3418"/>
                <a:gd name="T26" fmla="*/ 1533 w 3542"/>
                <a:gd name="T27" fmla="*/ 0 h 3418"/>
                <a:gd name="T28" fmla="*/ 1355 w 3542"/>
                <a:gd name="T29" fmla="*/ 309 h 3418"/>
                <a:gd name="T30" fmla="*/ 1177 w 3542"/>
                <a:gd name="T31" fmla="*/ 617 h 3418"/>
                <a:gd name="T32" fmla="*/ 1100 w 3542"/>
                <a:gd name="T33" fmla="*/ 484 h 3418"/>
                <a:gd name="T34" fmla="*/ 430 w 3542"/>
                <a:gd name="T35" fmla="*/ 1717 h 3418"/>
                <a:gd name="T36" fmla="*/ 1842 w 3542"/>
                <a:gd name="T37" fmla="*/ 2987 h 3418"/>
                <a:gd name="T38" fmla="*/ 609 w 3542"/>
                <a:gd name="T39" fmla="*/ 2318 h 3418"/>
                <a:gd name="T40" fmla="*/ 742 w 3542"/>
                <a:gd name="T41" fmla="*/ 2241 h 3418"/>
                <a:gd name="T42" fmla="*/ 433 w 3542"/>
                <a:gd name="T43" fmla="*/ 2063 h 3418"/>
                <a:gd name="T44" fmla="*/ 125 w 3542"/>
                <a:gd name="T45" fmla="*/ 1885 h 3418"/>
                <a:gd name="T46" fmla="*/ 125 w 3542"/>
                <a:gd name="T47" fmla="*/ 2241 h 3418"/>
                <a:gd name="T48" fmla="*/ 125 w 3542"/>
                <a:gd name="T49" fmla="*/ 2597 h 3418"/>
                <a:gd name="T50" fmla="*/ 258 w 3542"/>
                <a:gd name="T51" fmla="*/ 2520 h 3418"/>
                <a:gd name="T52" fmla="*/ 1842 w 3542"/>
                <a:gd name="T53" fmla="*/ 3393 h 3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42" h="3418">
                  <a:moveTo>
                    <a:pt x="3112" y="1576"/>
                  </a:moveTo>
                  <a:cubicBezTo>
                    <a:pt x="3137" y="2064"/>
                    <a:pt x="2895" y="2548"/>
                    <a:pt x="2442" y="2809"/>
                  </a:cubicBezTo>
                  <a:lnTo>
                    <a:pt x="2366" y="2676"/>
                  </a:lnTo>
                  <a:lnTo>
                    <a:pt x="2188" y="2985"/>
                  </a:lnTo>
                  <a:lnTo>
                    <a:pt x="2010" y="3293"/>
                  </a:lnTo>
                  <a:lnTo>
                    <a:pt x="2366" y="3293"/>
                  </a:lnTo>
                  <a:lnTo>
                    <a:pt x="2722" y="3293"/>
                  </a:lnTo>
                  <a:lnTo>
                    <a:pt x="2645" y="3160"/>
                  </a:lnTo>
                  <a:cubicBezTo>
                    <a:pt x="3227" y="2824"/>
                    <a:pt x="3542" y="2204"/>
                    <a:pt x="3517" y="1576"/>
                  </a:cubicBezTo>
                  <a:moveTo>
                    <a:pt x="25" y="1717"/>
                  </a:moveTo>
                  <a:cubicBezTo>
                    <a:pt x="0" y="1090"/>
                    <a:pt x="316" y="469"/>
                    <a:pt x="898" y="134"/>
                  </a:cubicBezTo>
                  <a:lnTo>
                    <a:pt x="821" y="0"/>
                  </a:lnTo>
                  <a:lnTo>
                    <a:pt x="1177" y="0"/>
                  </a:lnTo>
                  <a:lnTo>
                    <a:pt x="1533" y="0"/>
                  </a:lnTo>
                  <a:lnTo>
                    <a:pt x="1355" y="309"/>
                  </a:lnTo>
                  <a:lnTo>
                    <a:pt x="1177" y="617"/>
                  </a:lnTo>
                  <a:lnTo>
                    <a:pt x="1100" y="484"/>
                  </a:lnTo>
                  <a:cubicBezTo>
                    <a:pt x="648" y="745"/>
                    <a:pt x="405" y="1229"/>
                    <a:pt x="430" y="1717"/>
                  </a:cubicBezTo>
                  <a:moveTo>
                    <a:pt x="1842" y="2987"/>
                  </a:moveTo>
                  <a:cubicBezTo>
                    <a:pt x="1354" y="3013"/>
                    <a:pt x="870" y="2770"/>
                    <a:pt x="609" y="2318"/>
                  </a:cubicBezTo>
                  <a:lnTo>
                    <a:pt x="742" y="2241"/>
                  </a:lnTo>
                  <a:lnTo>
                    <a:pt x="433" y="2063"/>
                  </a:lnTo>
                  <a:lnTo>
                    <a:pt x="125" y="1885"/>
                  </a:lnTo>
                  <a:lnTo>
                    <a:pt x="125" y="2241"/>
                  </a:lnTo>
                  <a:lnTo>
                    <a:pt x="125" y="2597"/>
                  </a:lnTo>
                  <a:lnTo>
                    <a:pt x="258" y="2520"/>
                  </a:lnTo>
                  <a:cubicBezTo>
                    <a:pt x="594" y="3102"/>
                    <a:pt x="1214" y="3418"/>
                    <a:pt x="1842" y="3393"/>
                  </a:cubicBezTo>
                </a:path>
              </a:pathLst>
            </a:custGeom>
            <a:noFill/>
            <a:ln w="36513" cap="rnd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41" name="Объект 2">
            <a:extLst>
              <a:ext uri="{FF2B5EF4-FFF2-40B4-BE49-F238E27FC236}">
                <a16:creationId xmlns:a16="http://schemas.microsoft.com/office/drawing/2014/main" id="{D0199DBD-BE83-4F5F-B3C0-8EBE9BB4D3DF}"/>
              </a:ext>
            </a:extLst>
          </p:cNvPr>
          <p:cNvSpPr txBox="1">
            <a:spLocks/>
          </p:cNvSpPr>
          <p:nvPr/>
        </p:nvSpPr>
        <p:spPr>
          <a:xfrm>
            <a:off x="2760663" y="2446733"/>
            <a:ext cx="2967038" cy="1728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buClr>
                <a:srgbClr val="4CA2A6"/>
              </a:buClr>
              <a:buSzPct val="135000"/>
              <a:buFont typeface="Arial" panose="020B0604020202020204" pitchFamily="34" charset="0"/>
              <a:buNone/>
            </a:pPr>
            <a:r>
              <a:rPr lang="ru-RU" sz="1550" b="1" dirty="0">
                <a:solidFill>
                  <a:schemeClr val="bg1"/>
                </a:solidFill>
                <a:latin typeface="Arial "/>
              </a:rPr>
              <a:t>МЫ СОЗДАЕМ</a:t>
            </a:r>
            <a:r>
              <a:rPr lang="en-US" sz="1550" b="1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550" b="1" dirty="0">
                <a:solidFill>
                  <a:schemeClr val="bg1"/>
                </a:solidFill>
                <a:latin typeface="Arial "/>
              </a:rPr>
            </a:br>
            <a:r>
              <a:rPr lang="ru-RU" sz="1550" dirty="0">
                <a:solidFill>
                  <a:schemeClr val="bg1"/>
                </a:solidFill>
                <a:latin typeface="Arial "/>
              </a:rPr>
              <a:t>среду, инфраструктуру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550" dirty="0">
                <a:solidFill>
                  <a:schemeClr val="bg1"/>
                </a:solidFill>
                <a:latin typeface="Arial "/>
              </a:rPr>
            </a:br>
            <a:r>
              <a:rPr lang="ru-RU" sz="1550" dirty="0">
                <a:solidFill>
                  <a:schemeClr val="bg1"/>
                </a:solidFill>
                <a:latin typeface="Arial "/>
              </a:rPr>
              <a:t>и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> </a:t>
            </a:r>
            <a:r>
              <a:rPr lang="ru-RU" sz="1550" dirty="0">
                <a:solidFill>
                  <a:schemeClr val="bg1"/>
                </a:solidFill>
                <a:latin typeface="Arial "/>
              </a:rPr>
              <a:t>инструменты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550" dirty="0">
                <a:solidFill>
                  <a:schemeClr val="bg1"/>
                </a:solidFill>
                <a:latin typeface="Arial "/>
              </a:rPr>
            </a:br>
            <a:r>
              <a:rPr lang="ru-RU" sz="1550" dirty="0">
                <a:solidFill>
                  <a:schemeClr val="bg1"/>
                </a:solidFill>
                <a:latin typeface="Arial "/>
              </a:rPr>
              <a:t>для развития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> </a:t>
            </a:r>
            <a:r>
              <a:rPr lang="ru-RU" sz="1550" dirty="0">
                <a:solidFill>
                  <a:schemeClr val="bg1"/>
                </a:solidFill>
                <a:latin typeface="Arial "/>
              </a:rPr>
              <a:t>инновационного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550" dirty="0">
                <a:solidFill>
                  <a:schemeClr val="bg1"/>
                </a:solidFill>
                <a:latin typeface="Arial "/>
              </a:rPr>
            </a:br>
            <a:r>
              <a:rPr lang="ru-RU" sz="1550" dirty="0">
                <a:solidFill>
                  <a:schemeClr val="bg1"/>
                </a:solidFill>
                <a:latin typeface="Arial "/>
              </a:rPr>
              <a:t>предпринимательства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550" dirty="0">
                <a:solidFill>
                  <a:schemeClr val="bg1"/>
                </a:solidFill>
                <a:latin typeface="Arial "/>
              </a:rPr>
            </a:br>
            <a:r>
              <a:rPr lang="ru-RU" sz="1550" dirty="0">
                <a:solidFill>
                  <a:schemeClr val="bg1"/>
                </a:solidFill>
                <a:latin typeface="Arial "/>
              </a:rPr>
              <a:t>в Белорусском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> </a:t>
            </a:r>
            <a:r>
              <a:rPr lang="ru-RU" sz="1550" dirty="0">
                <a:solidFill>
                  <a:schemeClr val="bg1"/>
                </a:solidFill>
                <a:latin typeface="Arial "/>
              </a:rPr>
              <a:t>национальном</a:t>
            </a:r>
            <a:r>
              <a:rPr lang="en-US" sz="1550" dirty="0">
                <a:solidFill>
                  <a:schemeClr val="bg1"/>
                </a:solidFill>
                <a:latin typeface="Arial "/>
              </a:rPr>
              <a:t/>
            </a:r>
            <a:br>
              <a:rPr lang="en-US" sz="1550" dirty="0">
                <a:solidFill>
                  <a:schemeClr val="bg1"/>
                </a:solidFill>
                <a:latin typeface="Arial "/>
              </a:rPr>
            </a:br>
            <a:r>
              <a:rPr lang="ru-RU" sz="1550" dirty="0">
                <a:solidFill>
                  <a:schemeClr val="bg1"/>
                </a:solidFill>
                <a:latin typeface="Arial "/>
              </a:rPr>
              <a:t>техническом университете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F2C62C9-86EF-470C-B7D8-D4F9A990F44A}"/>
              </a:ext>
            </a:extLst>
          </p:cNvPr>
          <p:cNvGrpSpPr/>
          <p:nvPr/>
        </p:nvGrpSpPr>
        <p:grpSpPr>
          <a:xfrm>
            <a:off x="4462463" y="3259335"/>
            <a:ext cx="2811812" cy="1663701"/>
            <a:chOff x="4462463" y="3259335"/>
            <a:chExt cx="2811812" cy="1663701"/>
          </a:xfrm>
        </p:grpSpPr>
        <p:grpSp>
          <p:nvGrpSpPr>
            <p:cNvPr id="308" name="Группа 307">
              <a:extLst>
                <a:ext uri="{FF2B5EF4-FFF2-40B4-BE49-F238E27FC236}">
                  <a16:creationId xmlns:a16="http://schemas.microsoft.com/office/drawing/2014/main" id="{6080CA0A-3DC6-4B2C-955C-2B9F07FF8805}"/>
                </a:ext>
              </a:extLst>
            </p:cNvPr>
            <p:cNvGrpSpPr/>
            <p:nvPr/>
          </p:nvGrpSpPr>
          <p:grpSpPr>
            <a:xfrm>
              <a:off x="6146801" y="3259335"/>
              <a:ext cx="139700" cy="841375"/>
              <a:chOff x="6146801" y="3259335"/>
              <a:chExt cx="139700" cy="841375"/>
            </a:xfrm>
          </p:grpSpPr>
          <p:sp>
            <p:nvSpPr>
              <p:cNvPr id="309" name="Oval 10">
                <a:extLst>
                  <a:ext uri="{FF2B5EF4-FFF2-40B4-BE49-F238E27FC236}">
                    <a16:creationId xmlns:a16="http://schemas.microsoft.com/office/drawing/2014/main" id="{F0B1C55A-8ADC-42AC-BB5B-80FA6CF87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6801" y="3259335"/>
                <a:ext cx="139700" cy="141288"/>
              </a:xfrm>
              <a:prstGeom prst="ellipse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0" name="Rectangle 14">
                <a:extLst>
                  <a:ext uri="{FF2B5EF4-FFF2-40B4-BE49-F238E27FC236}">
                    <a16:creationId xmlns:a16="http://schemas.microsoft.com/office/drawing/2014/main" id="{F840FB75-3A84-42ED-BB07-C9F6F86AB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0301" y="3310135"/>
                <a:ext cx="12700" cy="790575"/>
              </a:xfrm>
              <a:prstGeom prst="rect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15" name="Группа 314">
              <a:extLst>
                <a:ext uri="{FF2B5EF4-FFF2-40B4-BE49-F238E27FC236}">
                  <a16:creationId xmlns:a16="http://schemas.microsoft.com/office/drawing/2014/main" id="{89334F94-2402-48BA-BAAE-0C2850FF4F68}"/>
                </a:ext>
              </a:extLst>
            </p:cNvPr>
            <p:cNvGrpSpPr/>
            <p:nvPr/>
          </p:nvGrpSpPr>
          <p:grpSpPr>
            <a:xfrm>
              <a:off x="4462463" y="4024510"/>
              <a:ext cx="1824038" cy="149225"/>
              <a:chOff x="4462463" y="4024510"/>
              <a:chExt cx="1824038" cy="149225"/>
            </a:xfrm>
          </p:grpSpPr>
          <p:sp>
            <p:nvSpPr>
              <p:cNvPr id="316" name="Rectangle 13">
                <a:extLst>
                  <a:ext uri="{FF2B5EF4-FFF2-40B4-BE49-F238E27FC236}">
                    <a16:creationId xmlns:a16="http://schemas.microsoft.com/office/drawing/2014/main" id="{64806739-7F07-418C-AE70-4D59C7D1F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2463" y="4094360"/>
                <a:ext cx="1728000" cy="11113"/>
              </a:xfrm>
              <a:prstGeom prst="rect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" name="Oval 17">
                <a:extLst>
                  <a:ext uri="{FF2B5EF4-FFF2-40B4-BE49-F238E27FC236}">
                    <a16:creationId xmlns:a16="http://schemas.microsoft.com/office/drawing/2014/main" id="{FA5B82B8-D15A-435E-BD75-69FAF6246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6801" y="4029273"/>
                <a:ext cx="139700" cy="141288"/>
              </a:xfrm>
              <a:prstGeom prst="ellipse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" name="Freeform 20">
                <a:extLst>
                  <a:ext uri="{FF2B5EF4-FFF2-40B4-BE49-F238E27FC236}">
                    <a16:creationId xmlns:a16="http://schemas.microsoft.com/office/drawing/2014/main" id="{EEBF2E87-4BAF-4CEB-A98A-56D156FD0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963" y="4024510"/>
                <a:ext cx="106363" cy="149225"/>
              </a:xfrm>
              <a:custGeom>
                <a:avLst/>
                <a:gdLst>
                  <a:gd name="T0" fmla="*/ 298 w 298"/>
                  <a:gd name="T1" fmla="*/ 208 h 415"/>
                  <a:gd name="T2" fmla="*/ 149 w 298"/>
                  <a:gd name="T3" fmla="*/ 311 h 415"/>
                  <a:gd name="T4" fmla="*/ 0 w 298"/>
                  <a:gd name="T5" fmla="*/ 415 h 415"/>
                  <a:gd name="T6" fmla="*/ 0 w 298"/>
                  <a:gd name="T7" fmla="*/ 0 h 415"/>
                  <a:gd name="T8" fmla="*/ 149 w 298"/>
                  <a:gd name="T9" fmla="*/ 104 h 415"/>
                  <a:gd name="T10" fmla="*/ 298 w 298"/>
                  <a:gd name="T11" fmla="*/ 208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8" h="415">
                    <a:moveTo>
                      <a:pt x="298" y="208"/>
                    </a:moveTo>
                    <a:lnTo>
                      <a:pt x="149" y="311"/>
                    </a:lnTo>
                    <a:lnTo>
                      <a:pt x="0" y="415"/>
                    </a:lnTo>
                    <a:lnTo>
                      <a:pt x="0" y="0"/>
                    </a:lnTo>
                    <a:lnTo>
                      <a:pt x="149" y="104"/>
                    </a:lnTo>
                    <a:lnTo>
                      <a:pt x="298" y="208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38" name="Группа 337">
              <a:extLst>
                <a:ext uri="{FF2B5EF4-FFF2-40B4-BE49-F238E27FC236}">
                  <a16:creationId xmlns:a16="http://schemas.microsoft.com/office/drawing/2014/main" id="{97495A42-EDF4-4F2F-899A-8CAF25AF4435}"/>
                </a:ext>
              </a:extLst>
            </p:cNvPr>
            <p:cNvGrpSpPr/>
            <p:nvPr/>
          </p:nvGrpSpPr>
          <p:grpSpPr>
            <a:xfrm>
              <a:off x="6146801" y="4100710"/>
              <a:ext cx="139700" cy="822326"/>
              <a:chOff x="6146801" y="4100710"/>
              <a:chExt cx="139700" cy="822326"/>
            </a:xfrm>
          </p:grpSpPr>
          <p:sp>
            <p:nvSpPr>
              <p:cNvPr id="339" name="Oval 16">
                <a:extLst>
                  <a:ext uri="{FF2B5EF4-FFF2-40B4-BE49-F238E27FC236}">
                    <a16:creationId xmlns:a16="http://schemas.microsoft.com/office/drawing/2014/main" id="{B226ED19-2E63-44E1-B888-7014B1BBE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6801" y="4781748"/>
                <a:ext cx="139700" cy="141288"/>
              </a:xfrm>
              <a:prstGeom prst="ellipse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" name="Rectangle 45">
                <a:extLst>
                  <a:ext uri="{FF2B5EF4-FFF2-40B4-BE49-F238E27FC236}">
                    <a16:creationId xmlns:a16="http://schemas.microsoft.com/office/drawing/2014/main" id="{D38A509C-11EE-4D10-9A5F-B060F6C7C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0301" y="4100710"/>
                <a:ext cx="12700" cy="788988"/>
              </a:xfrm>
              <a:prstGeom prst="rect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42" name="Группа 341">
              <a:extLst>
                <a:ext uri="{FF2B5EF4-FFF2-40B4-BE49-F238E27FC236}">
                  <a16:creationId xmlns:a16="http://schemas.microsoft.com/office/drawing/2014/main" id="{20E7004A-2522-45D0-89AF-8B06AF453347}"/>
                </a:ext>
              </a:extLst>
            </p:cNvPr>
            <p:cNvGrpSpPr/>
            <p:nvPr/>
          </p:nvGrpSpPr>
          <p:grpSpPr>
            <a:xfrm>
              <a:off x="6228951" y="4028478"/>
              <a:ext cx="1045324" cy="141288"/>
              <a:chOff x="6228951" y="4028478"/>
              <a:chExt cx="1045324" cy="141288"/>
            </a:xfrm>
          </p:grpSpPr>
          <p:sp>
            <p:nvSpPr>
              <p:cNvPr id="343" name="Rectangle 13">
                <a:extLst>
                  <a:ext uri="{FF2B5EF4-FFF2-40B4-BE49-F238E27FC236}">
                    <a16:creationId xmlns:a16="http://schemas.microsoft.com/office/drawing/2014/main" id="{2353F2EA-5181-4774-9F4E-5AC781086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8951" y="4094360"/>
                <a:ext cx="936000" cy="11113"/>
              </a:xfrm>
              <a:prstGeom prst="rect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" name="Oval 8">
                <a:extLst>
                  <a:ext uri="{FF2B5EF4-FFF2-40B4-BE49-F238E27FC236}">
                    <a16:creationId xmlns:a16="http://schemas.microsoft.com/office/drawing/2014/main" id="{AEFA9489-9F92-42BB-989C-6A227E332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4575" y="4028478"/>
                <a:ext cx="139700" cy="141288"/>
              </a:xfrm>
              <a:prstGeom prst="ellipse">
                <a:avLst/>
              </a:pr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8ECB2AC-92AC-4183-B8BA-C2BBCCA0080B}"/>
              </a:ext>
            </a:extLst>
          </p:cNvPr>
          <p:cNvGrpSpPr/>
          <p:nvPr/>
        </p:nvGrpSpPr>
        <p:grpSpPr>
          <a:xfrm>
            <a:off x="7194551" y="3320453"/>
            <a:ext cx="1560513" cy="1560513"/>
            <a:chOff x="7194551" y="3320453"/>
            <a:chExt cx="1560513" cy="1560513"/>
          </a:xfrm>
        </p:grpSpPr>
        <p:grpSp>
          <p:nvGrpSpPr>
            <p:cNvPr id="300" name="Группа 299">
              <a:extLst>
                <a:ext uri="{FF2B5EF4-FFF2-40B4-BE49-F238E27FC236}">
                  <a16:creationId xmlns:a16="http://schemas.microsoft.com/office/drawing/2014/main" id="{96855FAC-951E-46DB-8EBF-B4E8492D2054}"/>
                </a:ext>
              </a:extLst>
            </p:cNvPr>
            <p:cNvGrpSpPr/>
            <p:nvPr/>
          </p:nvGrpSpPr>
          <p:grpSpPr>
            <a:xfrm>
              <a:off x="7194551" y="3320453"/>
              <a:ext cx="1560513" cy="1560513"/>
              <a:chOff x="7159626" y="3319660"/>
              <a:chExt cx="1560513" cy="1560513"/>
            </a:xfrm>
          </p:grpSpPr>
          <p:sp>
            <p:nvSpPr>
              <p:cNvPr id="301" name="Freeform 5">
                <a:extLst>
                  <a:ext uri="{FF2B5EF4-FFF2-40B4-BE49-F238E27FC236}">
                    <a16:creationId xmlns:a16="http://schemas.microsoft.com/office/drawing/2014/main" id="{F9F994C2-93C2-4083-9432-18F8B915F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6" y="4569023"/>
                <a:ext cx="120650" cy="120650"/>
              </a:xfrm>
              <a:custGeom>
                <a:avLst/>
                <a:gdLst>
                  <a:gd name="T0" fmla="*/ 0 w 340"/>
                  <a:gd name="T1" fmla="*/ 339 h 339"/>
                  <a:gd name="T2" fmla="*/ 32 w 340"/>
                  <a:gd name="T3" fmla="*/ 169 h 339"/>
                  <a:gd name="T4" fmla="*/ 64 w 340"/>
                  <a:gd name="T5" fmla="*/ 0 h 339"/>
                  <a:gd name="T6" fmla="*/ 202 w 340"/>
                  <a:gd name="T7" fmla="*/ 140 h 339"/>
                  <a:gd name="T8" fmla="*/ 340 w 340"/>
                  <a:gd name="T9" fmla="*/ 280 h 339"/>
                  <a:gd name="T10" fmla="*/ 170 w 340"/>
                  <a:gd name="T11" fmla="*/ 309 h 339"/>
                  <a:gd name="T12" fmla="*/ 0 w 340"/>
                  <a:gd name="T13" fmla="*/ 339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0" h="339">
                    <a:moveTo>
                      <a:pt x="0" y="339"/>
                    </a:moveTo>
                    <a:lnTo>
                      <a:pt x="32" y="169"/>
                    </a:lnTo>
                    <a:lnTo>
                      <a:pt x="64" y="0"/>
                    </a:lnTo>
                    <a:lnTo>
                      <a:pt x="202" y="140"/>
                    </a:lnTo>
                    <a:lnTo>
                      <a:pt x="340" y="280"/>
                    </a:lnTo>
                    <a:lnTo>
                      <a:pt x="170" y="309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2" name="Freeform 6">
                <a:extLst>
                  <a:ext uri="{FF2B5EF4-FFF2-40B4-BE49-F238E27FC236}">
                    <a16:creationId xmlns:a16="http://schemas.microsoft.com/office/drawing/2014/main" id="{4218FD14-AF31-47DC-9139-3886D8E539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9626" y="3319660"/>
                <a:ext cx="1560513" cy="1560513"/>
              </a:xfrm>
              <a:custGeom>
                <a:avLst/>
                <a:gdLst>
                  <a:gd name="T0" fmla="*/ 28 w 4347"/>
                  <a:gd name="T1" fmla="*/ 2174 h 4347"/>
                  <a:gd name="T2" fmla="*/ 2174 w 4347"/>
                  <a:gd name="T3" fmla="*/ 4319 h 4347"/>
                  <a:gd name="T4" fmla="*/ 4319 w 4347"/>
                  <a:gd name="T5" fmla="*/ 2174 h 4347"/>
                  <a:gd name="T6" fmla="*/ 2174 w 4347"/>
                  <a:gd name="T7" fmla="*/ 28 h 4347"/>
                  <a:gd name="T8" fmla="*/ 28 w 4347"/>
                  <a:gd name="T9" fmla="*/ 2174 h 4347"/>
                  <a:gd name="T10" fmla="*/ 4347 w 4347"/>
                  <a:gd name="T11" fmla="*/ 2174 h 4347"/>
                  <a:gd name="T12" fmla="*/ 2174 w 4347"/>
                  <a:gd name="T13" fmla="*/ 4347 h 4347"/>
                  <a:gd name="T14" fmla="*/ 0 w 4347"/>
                  <a:gd name="T15" fmla="*/ 2174 h 4347"/>
                  <a:gd name="T16" fmla="*/ 2174 w 4347"/>
                  <a:gd name="T17" fmla="*/ 0 h 4347"/>
                  <a:gd name="T18" fmla="*/ 4347 w 4347"/>
                  <a:gd name="T19" fmla="*/ 2174 h 4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47" h="4347">
                    <a:moveTo>
                      <a:pt x="28" y="2174"/>
                    </a:moveTo>
                    <a:cubicBezTo>
                      <a:pt x="28" y="3357"/>
                      <a:pt x="991" y="4319"/>
                      <a:pt x="2174" y="4319"/>
                    </a:cubicBezTo>
                    <a:cubicBezTo>
                      <a:pt x="3357" y="4319"/>
                      <a:pt x="4319" y="3357"/>
                      <a:pt x="4319" y="2174"/>
                    </a:cubicBezTo>
                    <a:cubicBezTo>
                      <a:pt x="4319" y="991"/>
                      <a:pt x="3357" y="28"/>
                      <a:pt x="2174" y="28"/>
                    </a:cubicBezTo>
                    <a:cubicBezTo>
                      <a:pt x="991" y="28"/>
                      <a:pt x="28" y="991"/>
                      <a:pt x="28" y="2174"/>
                    </a:cubicBezTo>
                    <a:close/>
                    <a:moveTo>
                      <a:pt x="4347" y="2174"/>
                    </a:moveTo>
                    <a:cubicBezTo>
                      <a:pt x="4347" y="3372"/>
                      <a:pt x="3372" y="4347"/>
                      <a:pt x="2174" y="4347"/>
                    </a:cubicBezTo>
                    <a:cubicBezTo>
                      <a:pt x="975" y="4347"/>
                      <a:pt x="0" y="3372"/>
                      <a:pt x="0" y="2174"/>
                    </a:cubicBezTo>
                    <a:cubicBezTo>
                      <a:pt x="0" y="975"/>
                      <a:pt x="975" y="0"/>
                      <a:pt x="2174" y="0"/>
                    </a:cubicBezTo>
                    <a:cubicBezTo>
                      <a:pt x="3372" y="0"/>
                      <a:pt x="4347" y="975"/>
                      <a:pt x="4347" y="2174"/>
                    </a:cubicBezTo>
                    <a:close/>
                  </a:path>
                </a:pathLst>
              </a:custGeom>
              <a:solidFill>
                <a:srgbClr val="98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3" name="Freeform 7">
                <a:extLst>
                  <a:ext uri="{FF2B5EF4-FFF2-40B4-BE49-F238E27FC236}">
                    <a16:creationId xmlns:a16="http://schemas.microsoft.com/office/drawing/2014/main" id="{0229E607-79DC-4907-80B3-10EB100BF7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15201" y="3475235"/>
                <a:ext cx="1249363" cy="1249363"/>
              </a:xfrm>
              <a:custGeom>
                <a:avLst/>
                <a:gdLst>
                  <a:gd name="T0" fmla="*/ 1741 w 3481"/>
                  <a:gd name="T1" fmla="*/ 419 h 3481"/>
                  <a:gd name="T2" fmla="*/ 3062 w 3481"/>
                  <a:gd name="T3" fmla="*/ 1741 h 3481"/>
                  <a:gd name="T4" fmla="*/ 1741 w 3481"/>
                  <a:gd name="T5" fmla="*/ 3062 h 3481"/>
                  <a:gd name="T6" fmla="*/ 419 w 3481"/>
                  <a:gd name="T7" fmla="*/ 1741 h 3481"/>
                  <a:gd name="T8" fmla="*/ 1741 w 3481"/>
                  <a:gd name="T9" fmla="*/ 419 h 3481"/>
                  <a:gd name="T10" fmla="*/ 1741 w 3481"/>
                  <a:gd name="T11" fmla="*/ 3481 h 3481"/>
                  <a:gd name="T12" fmla="*/ 3481 w 3481"/>
                  <a:gd name="T13" fmla="*/ 1741 h 3481"/>
                  <a:gd name="T14" fmla="*/ 1741 w 3481"/>
                  <a:gd name="T15" fmla="*/ 0 h 3481"/>
                  <a:gd name="T16" fmla="*/ 0 w 3481"/>
                  <a:gd name="T17" fmla="*/ 1741 h 3481"/>
                  <a:gd name="T18" fmla="*/ 1741 w 3481"/>
                  <a:gd name="T19" fmla="*/ 3481 h 3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1" h="3481">
                    <a:moveTo>
                      <a:pt x="1741" y="419"/>
                    </a:moveTo>
                    <a:cubicBezTo>
                      <a:pt x="2470" y="419"/>
                      <a:pt x="3062" y="1012"/>
                      <a:pt x="3062" y="1741"/>
                    </a:cubicBezTo>
                    <a:cubicBezTo>
                      <a:pt x="3062" y="2469"/>
                      <a:pt x="2470" y="3062"/>
                      <a:pt x="1741" y="3062"/>
                    </a:cubicBezTo>
                    <a:cubicBezTo>
                      <a:pt x="1012" y="3062"/>
                      <a:pt x="419" y="2469"/>
                      <a:pt x="419" y="1741"/>
                    </a:cubicBezTo>
                    <a:cubicBezTo>
                      <a:pt x="419" y="1012"/>
                      <a:pt x="1012" y="419"/>
                      <a:pt x="1741" y="419"/>
                    </a:cubicBezTo>
                    <a:close/>
                    <a:moveTo>
                      <a:pt x="1741" y="3481"/>
                    </a:moveTo>
                    <a:cubicBezTo>
                      <a:pt x="2702" y="3481"/>
                      <a:pt x="3481" y="2702"/>
                      <a:pt x="3481" y="1741"/>
                    </a:cubicBezTo>
                    <a:cubicBezTo>
                      <a:pt x="3481" y="779"/>
                      <a:pt x="2702" y="0"/>
                      <a:pt x="1741" y="0"/>
                    </a:cubicBezTo>
                    <a:cubicBezTo>
                      <a:pt x="779" y="0"/>
                      <a:pt x="0" y="779"/>
                      <a:pt x="0" y="1741"/>
                    </a:cubicBezTo>
                    <a:cubicBezTo>
                      <a:pt x="0" y="2702"/>
                      <a:pt x="779" y="3481"/>
                      <a:pt x="1741" y="3481"/>
                    </a:cubicBezTo>
                    <a:close/>
                  </a:path>
                </a:pathLst>
              </a:custGeom>
              <a:solidFill>
                <a:srgbClr val="00C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46" name="Freeform 6">
              <a:extLst>
                <a:ext uri="{FF2B5EF4-FFF2-40B4-BE49-F238E27FC236}">
                  <a16:creationId xmlns:a16="http://schemas.microsoft.com/office/drawing/2014/main" id="{A225B31F-B645-41C9-9341-25476E9B7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8415" y="3736771"/>
              <a:ext cx="659769" cy="661091"/>
            </a:xfrm>
            <a:custGeom>
              <a:avLst/>
              <a:gdLst>
                <a:gd name="T0" fmla="*/ 11944 w 13547"/>
                <a:gd name="T1" fmla="*/ 13545 h 13545"/>
                <a:gd name="T2" fmla="*/ 13545 w 13547"/>
                <a:gd name="T3" fmla="*/ 11944 h 13545"/>
                <a:gd name="T4" fmla="*/ 1601 w 13547"/>
                <a:gd name="T5" fmla="*/ 10343 h 13545"/>
                <a:gd name="T6" fmla="*/ 0 w 13547"/>
                <a:gd name="T7" fmla="*/ 11944 h 13545"/>
                <a:gd name="T8" fmla="*/ 6776 w 13547"/>
                <a:gd name="T9" fmla="*/ 0 h 13545"/>
                <a:gd name="T10" fmla="*/ 11159 w 13547"/>
                <a:gd name="T11" fmla="*/ 0 h 13545"/>
                <a:gd name="T12" fmla="*/ 13503 w 13547"/>
                <a:gd name="T13" fmla="*/ 396 h 13545"/>
                <a:gd name="T14" fmla="*/ 13107 w 13547"/>
                <a:gd name="T15" fmla="*/ 792 h 13545"/>
                <a:gd name="T16" fmla="*/ 11159 w 13547"/>
                <a:gd name="T17" fmla="*/ 3184 h 13545"/>
                <a:gd name="T18" fmla="*/ 11761 w 13547"/>
                <a:gd name="T19" fmla="*/ 3312 h 13545"/>
                <a:gd name="T20" fmla="*/ 13542 w 13547"/>
                <a:gd name="T21" fmla="*/ 5224 h 13545"/>
                <a:gd name="T22" fmla="*/ 13420 w 13547"/>
                <a:gd name="T23" fmla="*/ 7124 h 13545"/>
                <a:gd name="T24" fmla="*/ 12328 w 13547"/>
                <a:gd name="T25" fmla="*/ 8132 h 13545"/>
                <a:gd name="T26" fmla="*/ 12785 w 13547"/>
                <a:gd name="T27" fmla="*/ 6679 h 13545"/>
                <a:gd name="T28" fmla="*/ 11323 w 13547"/>
                <a:gd name="T29" fmla="*/ 3944 h 13545"/>
                <a:gd name="T30" fmla="*/ 7098 w 13547"/>
                <a:gd name="T31" fmla="*/ 5367 h 13545"/>
                <a:gd name="T32" fmla="*/ 7555 w 13547"/>
                <a:gd name="T33" fmla="*/ 7100 h 13545"/>
                <a:gd name="T34" fmla="*/ 6463 w 13547"/>
                <a:gd name="T35" fmla="*/ 7124 h 13545"/>
                <a:gd name="T36" fmla="*/ 6341 w 13547"/>
                <a:gd name="T37" fmla="*/ 5206 h 13545"/>
                <a:gd name="T38" fmla="*/ 6456 w 13547"/>
                <a:gd name="T39" fmla="*/ 4935 h 13545"/>
                <a:gd name="T40" fmla="*/ 8407 w 13547"/>
                <a:gd name="T41" fmla="*/ 3185 h 13545"/>
                <a:gd name="T42" fmla="*/ 8725 w 13547"/>
                <a:gd name="T43" fmla="*/ 3184 h 13545"/>
                <a:gd name="T44" fmla="*/ 6776 w 13547"/>
                <a:gd name="T45" fmla="*/ 792 h 13545"/>
                <a:gd name="T46" fmla="*/ 6381 w 13547"/>
                <a:gd name="T47" fmla="*/ 396 h 13545"/>
                <a:gd name="T48" fmla="*/ 11524 w 13547"/>
                <a:gd name="T49" fmla="*/ 9586 h 13545"/>
                <a:gd name="T50" fmla="*/ 8360 w 13547"/>
                <a:gd name="T51" fmla="*/ 6761 h 13545"/>
                <a:gd name="T52" fmla="*/ 11143 w 13547"/>
                <a:gd name="T53" fmla="*/ 6380 h 13545"/>
                <a:gd name="T54" fmla="*/ 11524 w 13547"/>
                <a:gd name="T55" fmla="*/ 9586 h 13545"/>
                <a:gd name="T56" fmla="*/ 1999 w 13547"/>
                <a:gd name="T57" fmla="*/ 9586 h 13545"/>
                <a:gd name="T58" fmla="*/ 2380 w 13547"/>
                <a:gd name="T59" fmla="*/ 6380 h 13545"/>
                <a:gd name="T60" fmla="*/ 5163 w 13547"/>
                <a:gd name="T61" fmla="*/ 6761 h 13545"/>
                <a:gd name="T62" fmla="*/ 1917 w 13547"/>
                <a:gd name="T63" fmla="*/ 11555 h 13545"/>
                <a:gd name="T64" fmla="*/ 1917 w 13547"/>
                <a:gd name="T65" fmla="*/ 12333 h 13545"/>
                <a:gd name="T66" fmla="*/ 1917 w 13547"/>
                <a:gd name="T67" fmla="*/ 11555 h 13545"/>
                <a:gd name="T68" fmla="*/ 3925 w 13547"/>
                <a:gd name="T69" fmla="*/ 11944 h 13545"/>
                <a:gd name="T70" fmla="*/ 3147 w 13547"/>
                <a:gd name="T71" fmla="*/ 11944 h 13545"/>
                <a:gd name="T72" fmla="*/ 5154 w 13547"/>
                <a:gd name="T73" fmla="*/ 11555 h 13545"/>
                <a:gd name="T74" fmla="*/ 5154 w 13547"/>
                <a:gd name="T75" fmla="*/ 12333 h 13545"/>
                <a:gd name="T76" fmla="*/ 5154 w 13547"/>
                <a:gd name="T77" fmla="*/ 11555 h 13545"/>
                <a:gd name="T78" fmla="*/ 7162 w 13547"/>
                <a:gd name="T79" fmla="*/ 11944 h 13545"/>
                <a:gd name="T80" fmla="*/ 6384 w 13547"/>
                <a:gd name="T81" fmla="*/ 11944 h 13545"/>
                <a:gd name="T82" fmla="*/ 8391 w 13547"/>
                <a:gd name="T83" fmla="*/ 11555 h 13545"/>
                <a:gd name="T84" fmla="*/ 8391 w 13547"/>
                <a:gd name="T85" fmla="*/ 12333 h 13545"/>
                <a:gd name="T86" fmla="*/ 8391 w 13547"/>
                <a:gd name="T87" fmla="*/ 11555 h 13545"/>
                <a:gd name="T88" fmla="*/ 10399 w 13547"/>
                <a:gd name="T89" fmla="*/ 11944 h 13545"/>
                <a:gd name="T90" fmla="*/ 9621 w 13547"/>
                <a:gd name="T91" fmla="*/ 11944 h 13545"/>
                <a:gd name="T92" fmla="*/ 11628 w 13547"/>
                <a:gd name="T93" fmla="*/ 11555 h 13545"/>
                <a:gd name="T94" fmla="*/ 11628 w 13547"/>
                <a:gd name="T95" fmla="*/ 12333 h 13545"/>
                <a:gd name="T96" fmla="*/ 11628 w 13547"/>
                <a:gd name="T97" fmla="*/ 11555 h 13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547" h="13545">
                  <a:moveTo>
                    <a:pt x="1601" y="13545"/>
                  </a:moveTo>
                  <a:lnTo>
                    <a:pt x="11944" y="13545"/>
                  </a:lnTo>
                  <a:cubicBezTo>
                    <a:pt x="12825" y="13545"/>
                    <a:pt x="13545" y="12824"/>
                    <a:pt x="13545" y="11944"/>
                  </a:cubicBezTo>
                  <a:lnTo>
                    <a:pt x="13545" y="11944"/>
                  </a:lnTo>
                  <a:cubicBezTo>
                    <a:pt x="13545" y="11063"/>
                    <a:pt x="12825" y="10343"/>
                    <a:pt x="11944" y="10343"/>
                  </a:cubicBezTo>
                  <a:lnTo>
                    <a:pt x="1601" y="10343"/>
                  </a:lnTo>
                  <a:cubicBezTo>
                    <a:pt x="721" y="10343"/>
                    <a:pt x="0" y="11063"/>
                    <a:pt x="0" y="11944"/>
                  </a:cubicBezTo>
                  <a:lnTo>
                    <a:pt x="0" y="11944"/>
                  </a:lnTo>
                  <a:cubicBezTo>
                    <a:pt x="0" y="12824"/>
                    <a:pt x="721" y="13545"/>
                    <a:pt x="1601" y="13545"/>
                  </a:cubicBezTo>
                  <a:close/>
                  <a:moveTo>
                    <a:pt x="6776" y="0"/>
                  </a:moveTo>
                  <a:lnTo>
                    <a:pt x="8725" y="0"/>
                  </a:lnTo>
                  <a:lnTo>
                    <a:pt x="11159" y="0"/>
                  </a:lnTo>
                  <a:lnTo>
                    <a:pt x="13107" y="0"/>
                  </a:lnTo>
                  <a:cubicBezTo>
                    <a:pt x="13325" y="0"/>
                    <a:pt x="13503" y="178"/>
                    <a:pt x="13503" y="396"/>
                  </a:cubicBezTo>
                  <a:lnTo>
                    <a:pt x="13503" y="396"/>
                  </a:lnTo>
                  <a:cubicBezTo>
                    <a:pt x="13503" y="613"/>
                    <a:pt x="13325" y="792"/>
                    <a:pt x="13107" y="792"/>
                  </a:cubicBezTo>
                  <a:lnTo>
                    <a:pt x="11159" y="792"/>
                  </a:lnTo>
                  <a:lnTo>
                    <a:pt x="11159" y="3184"/>
                  </a:lnTo>
                  <a:lnTo>
                    <a:pt x="11476" y="3184"/>
                  </a:lnTo>
                  <a:cubicBezTo>
                    <a:pt x="11589" y="3184"/>
                    <a:pt x="11691" y="3234"/>
                    <a:pt x="11761" y="3312"/>
                  </a:cubicBezTo>
                  <a:lnTo>
                    <a:pt x="13428" y="4935"/>
                  </a:lnTo>
                  <a:cubicBezTo>
                    <a:pt x="13509" y="5013"/>
                    <a:pt x="13547" y="5119"/>
                    <a:pt x="13542" y="5224"/>
                  </a:cubicBezTo>
                  <a:lnTo>
                    <a:pt x="13542" y="6845"/>
                  </a:lnTo>
                  <a:cubicBezTo>
                    <a:pt x="13542" y="6956"/>
                    <a:pt x="13495" y="7055"/>
                    <a:pt x="13420" y="7124"/>
                  </a:cubicBezTo>
                  <a:lnTo>
                    <a:pt x="13420" y="7124"/>
                  </a:lnTo>
                  <a:lnTo>
                    <a:pt x="12328" y="8132"/>
                  </a:lnTo>
                  <a:lnTo>
                    <a:pt x="12328" y="7100"/>
                  </a:lnTo>
                  <a:lnTo>
                    <a:pt x="12785" y="6679"/>
                  </a:lnTo>
                  <a:lnTo>
                    <a:pt x="12785" y="5367"/>
                  </a:lnTo>
                  <a:lnTo>
                    <a:pt x="11323" y="3944"/>
                  </a:lnTo>
                  <a:lnTo>
                    <a:pt x="8560" y="3944"/>
                  </a:lnTo>
                  <a:lnTo>
                    <a:pt x="7098" y="5367"/>
                  </a:lnTo>
                  <a:lnTo>
                    <a:pt x="7099" y="6679"/>
                  </a:lnTo>
                  <a:lnTo>
                    <a:pt x="7555" y="7100"/>
                  </a:lnTo>
                  <a:lnTo>
                    <a:pt x="7555" y="8132"/>
                  </a:lnTo>
                  <a:lnTo>
                    <a:pt x="6463" y="7124"/>
                  </a:lnTo>
                  <a:cubicBezTo>
                    <a:pt x="6376" y="7044"/>
                    <a:pt x="6335" y="6932"/>
                    <a:pt x="6341" y="6822"/>
                  </a:cubicBezTo>
                  <a:lnTo>
                    <a:pt x="6341" y="5206"/>
                  </a:lnTo>
                  <a:cubicBezTo>
                    <a:pt x="6341" y="5100"/>
                    <a:pt x="6385" y="5004"/>
                    <a:pt x="6456" y="4935"/>
                  </a:cubicBezTo>
                  <a:lnTo>
                    <a:pt x="6456" y="4935"/>
                  </a:lnTo>
                  <a:lnTo>
                    <a:pt x="8143" y="3293"/>
                  </a:lnTo>
                  <a:cubicBezTo>
                    <a:pt x="8217" y="3221"/>
                    <a:pt x="8312" y="3185"/>
                    <a:pt x="8407" y="3185"/>
                  </a:cubicBezTo>
                  <a:lnTo>
                    <a:pt x="8407" y="3184"/>
                  </a:lnTo>
                  <a:lnTo>
                    <a:pt x="8725" y="3184"/>
                  </a:lnTo>
                  <a:lnTo>
                    <a:pt x="8725" y="792"/>
                  </a:lnTo>
                  <a:lnTo>
                    <a:pt x="6776" y="792"/>
                  </a:lnTo>
                  <a:cubicBezTo>
                    <a:pt x="6559" y="792"/>
                    <a:pt x="6381" y="613"/>
                    <a:pt x="6381" y="396"/>
                  </a:cubicBezTo>
                  <a:lnTo>
                    <a:pt x="6381" y="396"/>
                  </a:lnTo>
                  <a:cubicBezTo>
                    <a:pt x="6381" y="178"/>
                    <a:pt x="6559" y="0"/>
                    <a:pt x="6776" y="0"/>
                  </a:cubicBezTo>
                  <a:close/>
                  <a:moveTo>
                    <a:pt x="11524" y="9586"/>
                  </a:moveTo>
                  <a:lnTo>
                    <a:pt x="8360" y="9586"/>
                  </a:lnTo>
                  <a:lnTo>
                    <a:pt x="8360" y="6761"/>
                  </a:lnTo>
                  <a:cubicBezTo>
                    <a:pt x="8360" y="6551"/>
                    <a:pt x="8531" y="6380"/>
                    <a:pt x="8741" y="6380"/>
                  </a:cubicBezTo>
                  <a:lnTo>
                    <a:pt x="11143" y="6380"/>
                  </a:lnTo>
                  <a:cubicBezTo>
                    <a:pt x="11353" y="6380"/>
                    <a:pt x="11524" y="6551"/>
                    <a:pt x="11524" y="6761"/>
                  </a:cubicBezTo>
                  <a:lnTo>
                    <a:pt x="11524" y="9586"/>
                  </a:lnTo>
                  <a:close/>
                  <a:moveTo>
                    <a:pt x="5163" y="9586"/>
                  </a:moveTo>
                  <a:lnTo>
                    <a:pt x="1999" y="9586"/>
                  </a:lnTo>
                  <a:lnTo>
                    <a:pt x="1999" y="6761"/>
                  </a:lnTo>
                  <a:cubicBezTo>
                    <a:pt x="1999" y="6551"/>
                    <a:pt x="2170" y="6380"/>
                    <a:pt x="2380" y="6380"/>
                  </a:cubicBezTo>
                  <a:lnTo>
                    <a:pt x="4782" y="6380"/>
                  </a:lnTo>
                  <a:cubicBezTo>
                    <a:pt x="4992" y="6380"/>
                    <a:pt x="5163" y="6551"/>
                    <a:pt x="5163" y="6761"/>
                  </a:cubicBezTo>
                  <a:lnTo>
                    <a:pt x="5163" y="9586"/>
                  </a:lnTo>
                  <a:close/>
                  <a:moveTo>
                    <a:pt x="1917" y="11555"/>
                  </a:moveTo>
                  <a:cubicBezTo>
                    <a:pt x="2132" y="11555"/>
                    <a:pt x="2306" y="11729"/>
                    <a:pt x="2306" y="11944"/>
                  </a:cubicBezTo>
                  <a:cubicBezTo>
                    <a:pt x="2306" y="12159"/>
                    <a:pt x="2132" y="12333"/>
                    <a:pt x="1917" y="12333"/>
                  </a:cubicBezTo>
                  <a:cubicBezTo>
                    <a:pt x="1702" y="12333"/>
                    <a:pt x="1528" y="12159"/>
                    <a:pt x="1528" y="11944"/>
                  </a:cubicBezTo>
                  <a:cubicBezTo>
                    <a:pt x="1528" y="11729"/>
                    <a:pt x="1702" y="11555"/>
                    <a:pt x="1917" y="11555"/>
                  </a:cubicBezTo>
                  <a:close/>
                  <a:moveTo>
                    <a:pt x="3536" y="11555"/>
                  </a:moveTo>
                  <a:cubicBezTo>
                    <a:pt x="3751" y="11555"/>
                    <a:pt x="3925" y="11729"/>
                    <a:pt x="3925" y="11944"/>
                  </a:cubicBezTo>
                  <a:cubicBezTo>
                    <a:pt x="3925" y="12159"/>
                    <a:pt x="3751" y="12333"/>
                    <a:pt x="3536" y="12333"/>
                  </a:cubicBezTo>
                  <a:cubicBezTo>
                    <a:pt x="3321" y="12333"/>
                    <a:pt x="3147" y="12159"/>
                    <a:pt x="3147" y="11944"/>
                  </a:cubicBezTo>
                  <a:cubicBezTo>
                    <a:pt x="3147" y="11729"/>
                    <a:pt x="3321" y="11555"/>
                    <a:pt x="3536" y="11555"/>
                  </a:cubicBezTo>
                  <a:close/>
                  <a:moveTo>
                    <a:pt x="5154" y="11555"/>
                  </a:moveTo>
                  <a:cubicBezTo>
                    <a:pt x="5369" y="11555"/>
                    <a:pt x="5543" y="11729"/>
                    <a:pt x="5543" y="11944"/>
                  </a:cubicBezTo>
                  <a:cubicBezTo>
                    <a:pt x="5543" y="12159"/>
                    <a:pt x="5369" y="12333"/>
                    <a:pt x="5154" y="12333"/>
                  </a:cubicBezTo>
                  <a:cubicBezTo>
                    <a:pt x="4939" y="12333"/>
                    <a:pt x="4765" y="12159"/>
                    <a:pt x="4765" y="11944"/>
                  </a:cubicBezTo>
                  <a:cubicBezTo>
                    <a:pt x="4765" y="11729"/>
                    <a:pt x="4939" y="11555"/>
                    <a:pt x="5154" y="11555"/>
                  </a:cubicBezTo>
                  <a:close/>
                  <a:moveTo>
                    <a:pt x="6773" y="11555"/>
                  </a:moveTo>
                  <a:cubicBezTo>
                    <a:pt x="6988" y="11555"/>
                    <a:pt x="7162" y="11729"/>
                    <a:pt x="7162" y="11944"/>
                  </a:cubicBezTo>
                  <a:cubicBezTo>
                    <a:pt x="7162" y="12159"/>
                    <a:pt x="6988" y="12333"/>
                    <a:pt x="6773" y="12333"/>
                  </a:cubicBezTo>
                  <a:cubicBezTo>
                    <a:pt x="6558" y="12333"/>
                    <a:pt x="6384" y="12159"/>
                    <a:pt x="6384" y="11944"/>
                  </a:cubicBezTo>
                  <a:cubicBezTo>
                    <a:pt x="6384" y="11729"/>
                    <a:pt x="6558" y="11555"/>
                    <a:pt x="6773" y="11555"/>
                  </a:cubicBezTo>
                  <a:close/>
                  <a:moveTo>
                    <a:pt x="8391" y="11555"/>
                  </a:moveTo>
                  <a:cubicBezTo>
                    <a:pt x="8606" y="11555"/>
                    <a:pt x="8780" y="11729"/>
                    <a:pt x="8780" y="11944"/>
                  </a:cubicBezTo>
                  <a:cubicBezTo>
                    <a:pt x="8780" y="12159"/>
                    <a:pt x="8606" y="12333"/>
                    <a:pt x="8391" y="12333"/>
                  </a:cubicBezTo>
                  <a:cubicBezTo>
                    <a:pt x="8176" y="12333"/>
                    <a:pt x="8002" y="12159"/>
                    <a:pt x="8002" y="11944"/>
                  </a:cubicBezTo>
                  <a:cubicBezTo>
                    <a:pt x="8002" y="11729"/>
                    <a:pt x="8176" y="11555"/>
                    <a:pt x="8391" y="11555"/>
                  </a:cubicBezTo>
                  <a:close/>
                  <a:moveTo>
                    <a:pt x="10010" y="11555"/>
                  </a:moveTo>
                  <a:cubicBezTo>
                    <a:pt x="10225" y="11555"/>
                    <a:pt x="10399" y="11729"/>
                    <a:pt x="10399" y="11944"/>
                  </a:cubicBezTo>
                  <a:cubicBezTo>
                    <a:pt x="10399" y="12159"/>
                    <a:pt x="10225" y="12333"/>
                    <a:pt x="10010" y="12333"/>
                  </a:cubicBezTo>
                  <a:cubicBezTo>
                    <a:pt x="9795" y="12333"/>
                    <a:pt x="9621" y="12159"/>
                    <a:pt x="9621" y="11944"/>
                  </a:cubicBezTo>
                  <a:cubicBezTo>
                    <a:pt x="9621" y="11729"/>
                    <a:pt x="9795" y="11555"/>
                    <a:pt x="10010" y="11555"/>
                  </a:cubicBezTo>
                  <a:close/>
                  <a:moveTo>
                    <a:pt x="11628" y="11555"/>
                  </a:moveTo>
                  <a:cubicBezTo>
                    <a:pt x="11843" y="11555"/>
                    <a:pt x="12017" y="11729"/>
                    <a:pt x="12017" y="11944"/>
                  </a:cubicBezTo>
                  <a:cubicBezTo>
                    <a:pt x="12017" y="12159"/>
                    <a:pt x="11843" y="12333"/>
                    <a:pt x="11628" y="12333"/>
                  </a:cubicBezTo>
                  <a:cubicBezTo>
                    <a:pt x="11413" y="12333"/>
                    <a:pt x="11239" y="12159"/>
                    <a:pt x="11239" y="11944"/>
                  </a:cubicBezTo>
                  <a:cubicBezTo>
                    <a:pt x="11239" y="11729"/>
                    <a:pt x="11413" y="11555"/>
                    <a:pt x="11628" y="11555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F503E80-6535-4168-9469-9FDCF32144B2}"/>
              </a:ext>
            </a:extLst>
          </p:cNvPr>
          <p:cNvGrpSpPr/>
          <p:nvPr/>
        </p:nvGrpSpPr>
        <p:grpSpPr>
          <a:xfrm>
            <a:off x="5418138" y="4846835"/>
            <a:ext cx="1560513" cy="1562100"/>
            <a:chOff x="5418138" y="4846835"/>
            <a:chExt cx="1560513" cy="1562100"/>
          </a:xfrm>
        </p:grpSpPr>
        <p:grpSp>
          <p:nvGrpSpPr>
            <p:cNvPr id="311" name="Группа 310">
              <a:extLst>
                <a:ext uri="{FF2B5EF4-FFF2-40B4-BE49-F238E27FC236}">
                  <a16:creationId xmlns:a16="http://schemas.microsoft.com/office/drawing/2014/main" id="{559F621F-891B-4F36-9CB9-D844826E72A9}"/>
                </a:ext>
              </a:extLst>
            </p:cNvPr>
            <p:cNvGrpSpPr/>
            <p:nvPr/>
          </p:nvGrpSpPr>
          <p:grpSpPr>
            <a:xfrm>
              <a:off x="5418138" y="4846835"/>
              <a:ext cx="1560513" cy="1562100"/>
              <a:chOff x="5418138" y="4846835"/>
              <a:chExt cx="1560513" cy="1562100"/>
            </a:xfrm>
          </p:grpSpPr>
          <p:sp>
            <p:nvSpPr>
              <p:cNvPr id="312" name="Freeform 15">
                <a:extLst>
                  <a:ext uri="{FF2B5EF4-FFF2-40B4-BE49-F238E27FC236}">
                    <a16:creationId xmlns:a16="http://schemas.microsoft.com/office/drawing/2014/main" id="{7E5882A5-8FE4-40DF-B145-8EDF56065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8638" y="6129535"/>
                <a:ext cx="122238" cy="122238"/>
              </a:xfrm>
              <a:custGeom>
                <a:avLst/>
                <a:gdLst>
                  <a:gd name="T0" fmla="*/ 0 w 338"/>
                  <a:gd name="T1" fmla="*/ 0 h 339"/>
                  <a:gd name="T2" fmla="*/ 169 w 338"/>
                  <a:gd name="T3" fmla="*/ 31 h 339"/>
                  <a:gd name="T4" fmla="*/ 338 w 338"/>
                  <a:gd name="T5" fmla="*/ 63 h 339"/>
                  <a:gd name="T6" fmla="*/ 198 w 338"/>
                  <a:gd name="T7" fmla="*/ 201 h 339"/>
                  <a:gd name="T8" fmla="*/ 58 w 338"/>
                  <a:gd name="T9" fmla="*/ 339 h 339"/>
                  <a:gd name="T10" fmla="*/ 29 w 338"/>
                  <a:gd name="T11" fmla="*/ 170 h 339"/>
                  <a:gd name="T12" fmla="*/ 0 w 338"/>
                  <a:gd name="T13" fmla="*/ 0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8" h="339">
                    <a:moveTo>
                      <a:pt x="0" y="0"/>
                    </a:moveTo>
                    <a:lnTo>
                      <a:pt x="169" y="31"/>
                    </a:lnTo>
                    <a:lnTo>
                      <a:pt x="338" y="63"/>
                    </a:lnTo>
                    <a:lnTo>
                      <a:pt x="198" y="201"/>
                    </a:lnTo>
                    <a:lnTo>
                      <a:pt x="58" y="339"/>
                    </a:lnTo>
                    <a:lnTo>
                      <a:pt x="29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A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" name="Freeform 18">
                <a:extLst>
                  <a:ext uri="{FF2B5EF4-FFF2-40B4-BE49-F238E27FC236}">
                    <a16:creationId xmlns:a16="http://schemas.microsoft.com/office/drawing/2014/main" id="{D03054E9-5643-4019-83D8-B99D0B76A5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8138" y="4846835"/>
                <a:ext cx="1560513" cy="1562100"/>
              </a:xfrm>
              <a:custGeom>
                <a:avLst/>
                <a:gdLst>
                  <a:gd name="T0" fmla="*/ 2174 w 4347"/>
                  <a:gd name="T1" fmla="*/ 28 h 4347"/>
                  <a:gd name="T2" fmla="*/ 28 w 4347"/>
                  <a:gd name="T3" fmla="*/ 2173 h 4347"/>
                  <a:gd name="T4" fmla="*/ 2174 w 4347"/>
                  <a:gd name="T5" fmla="*/ 4319 h 4347"/>
                  <a:gd name="T6" fmla="*/ 4319 w 4347"/>
                  <a:gd name="T7" fmla="*/ 2173 h 4347"/>
                  <a:gd name="T8" fmla="*/ 2174 w 4347"/>
                  <a:gd name="T9" fmla="*/ 28 h 4347"/>
                  <a:gd name="T10" fmla="*/ 2174 w 4347"/>
                  <a:gd name="T11" fmla="*/ 4347 h 4347"/>
                  <a:gd name="T12" fmla="*/ 0 w 4347"/>
                  <a:gd name="T13" fmla="*/ 2173 h 4347"/>
                  <a:gd name="T14" fmla="*/ 2174 w 4347"/>
                  <a:gd name="T15" fmla="*/ 0 h 4347"/>
                  <a:gd name="T16" fmla="*/ 4347 w 4347"/>
                  <a:gd name="T17" fmla="*/ 2173 h 4347"/>
                  <a:gd name="T18" fmla="*/ 2174 w 4347"/>
                  <a:gd name="T19" fmla="*/ 4347 h 4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47" h="4347">
                    <a:moveTo>
                      <a:pt x="2174" y="28"/>
                    </a:moveTo>
                    <a:cubicBezTo>
                      <a:pt x="991" y="28"/>
                      <a:pt x="28" y="990"/>
                      <a:pt x="28" y="2173"/>
                    </a:cubicBezTo>
                    <a:cubicBezTo>
                      <a:pt x="28" y="3356"/>
                      <a:pt x="991" y="4319"/>
                      <a:pt x="2174" y="4319"/>
                    </a:cubicBezTo>
                    <a:cubicBezTo>
                      <a:pt x="3357" y="4319"/>
                      <a:pt x="4319" y="3356"/>
                      <a:pt x="4319" y="2173"/>
                    </a:cubicBezTo>
                    <a:cubicBezTo>
                      <a:pt x="4319" y="990"/>
                      <a:pt x="3357" y="28"/>
                      <a:pt x="2174" y="28"/>
                    </a:cubicBezTo>
                    <a:close/>
                    <a:moveTo>
                      <a:pt x="2174" y="4347"/>
                    </a:moveTo>
                    <a:cubicBezTo>
                      <a:pt x="975" y="4347"/>
                      <a:pt x="0" y="3372"/>
                      <a:pt x="0" y="2173"/>
                    </a:cubicBezTo>
                    <a:cubicBezTo>
                      <a:pt x="0" y="975"/>
                      <a:pt x="975" y="0"/>
                      <a:pt x="2174" y="0"/>
                    </a:cubicBezTo>
                    <a:cubicBezTo>
                      <a:pt x="3372" y="0"/>
                      <a:pt x="4347" y="975"/>
                      <a:pt x="4347" y="2173"/>
                    </a:cubicBezTo>
                    <a:cubicBezTo>
                      <a:pt x="4347" y="3372"/>
                      <a:pt x="3372" y="4347"/>
                      <a:pt x="2174" y="4347"/>
                    </a:cubicBezTo>
                    <a:close/>
                  </a:path>
                </a:pathLst>
              </a:custGeom>
              <a:solidFill>
                <a:srgbClr val="989E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" name="Freeform 19">
                <a:extLst>
                  <a:ext uri="{FF2B5EF4-FFF2-40B4-BE49-F238E27FC236}">
                    <a16:creationId xmlns:a16="http://schemas.microsoft.com/office/drawing/2014/main" id="{3CE04858-6ADA-41AF-BBCF-121EE23101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73713" y="5002410"/>
                <a:ext cx="1249363" cy="1250950"/>
              </a:xfrm>
              <a:custGeom>
                <a:avLst/>
                <a:gdLst>
                  <a:gd name="T0" fmla="*/ 3062 w 3481"/>
                  <a:gd name="T1" fmla="*/ 1741 h 3482"/>
                  <a:gd name="T2" fmla="*/ 1741 w 3481"/>
                  <a:gd name="T3" fmla="*/ 3063 h 3482"/>
                  <a:gd name="T4" fmla="*/ 419 w 3481"/>
                  <a:gd name="T5" fmla="*/ 1741 h 3482"/>
                  <a:gd name="T6" fmla="*/ 1741 w 3481"/>
                  <a:gd name="T7" fmla="*/ 419 h 3482"/>
                  <a:gd name="T8" fmla="*/ 3062 w 3481"/>
                  <a:gd name="T9" fmla="*/ 1741 h 3482"/>
                  <a:gd name="T10" fmla="*/ 0 w 3481"/>
                  <a:gd name="T11" fmla="*/ 1741 h 3482"/>
                  <a:gd name="T12" fmla="*/ 1741 w 3481"/>
                  <a:gd name="T13" fmla="*/ 3482 h 3482"/>
                  <a:gd name="T14" fmla="*/ 3481 w 3481"/>
                  <a:gd name="T15" fmla="*/ 1741 h 3482"/>
                  <a:gd name="T16" fmla="*/ 1741 w 3481"/>
                  <a:gd name="T17" fmla="*/ 0 h 3482"/>
                  <a:gd name="T18" fmla="*/ 0 w 3481"/>
                  <a:gd name="T19" fmla="*/ 1741 h 3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81" h="3482">
                    <a:moveTo>
                      <a:pt x="3062" y="1741"/>
                    </a:moveTo>
                    <a:cubicBezTo>
                      <a:pt x="3062" y="2470"/>
                      <a:pt x="2469" y="3063"/>
                      <a:pt x="1741" y="3063"/>
                    </a:cubicBezTo>
                    <a:cubicBezTo>
                      <a:pt x="1012" y="3063"/>
                      <a:pt x="419" y="2470"/>
                      <a:pt x="419" y="1741"/>
                    </a:cubicBezTo>
                    <a:cubicBezTo>
                      <a:pt x="419" y="1012"/>
                      <a:pt x="1012" y="419"/>
                      <a:pt x="1741" y="419"/>
                    </a:cubicBezTo>
                    <a:cubicBezTo>
                      <a:pt x="2469" y="419"/>
                      <a:pt x="3062" y="1012"/>
                      <a:pt x="3062" y="1741"/>
                    </a:cubicBezTo>
                    <a:close/>
                    <a:moveTo>
                      <a:pt x="0" y="1741"/>
                    </a:moveTo>
                    <a:cubicBezTo>
                      <a:pt x="0" y="2702"/>
                      <a:pt x="779" y="3482"/>
                      <a:pt x="1741" y="3482"/>
                    </a:cubicBezTo>
                    <a:cubicBezTo>
                      <a:pt x="2702" y="3482"/>
                      <a:pt x="3481" y="2702"/>
                      <a:pt x="3481" y="1741"/>
                    </a:cubicBezTo>
                    <a:cubicBezTo>
                      <a:pt x="3481" y="780"/>
                      <a:pt x="2702" y="0"/>
                      <a:pt x="1741" y="0"/>
                    </a:cubicBezTo>
                    <a:cubicBezTo>
                      <a:pt x="779" y="0"/>
                      <a:pt x="0" y="780"/>
                      <a:pt x="0" y="1741"/>
                    </a:cubicBezTo>
                    <a:close/>
                  </a:path>
                </a:pathLst>
              </a:custGeom>
              <a:solidFill>
                <a:srgbClr val="008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47" name="Freeform 10">
              <a:extLst>
                <a:ext uri="{FF2B5EF4-FFF2-40B4-BE49-F238E27FC236}">
                  <a16:creationId xmlns:a16="http://schemas.microsoft.com/office/drawing/2014/main" id="{3DD2FD1B-C780-4775-B123-EBEBF68D39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2633" y="5312040"/>
              <a:ext cx="781048" cy="575235"/>
            </a:xfrm>
            <a:custGeom>
              <a:avLst/>
              <a:gdLst>
                <a:gd name="T0" fmla="*/ 4042 w 5292"/>
                <a:gd name="T1" fmla="*/ 2153 h 3899"/>
                <a:gd name="T2" fmla="*/ 3017 w 5292"/>
                <a:gd name="T3" fmla="*/ 1916 h 3899"/>
                <a:gd name="T4" fmla="*/ 2871 w 5292"/>
                <a:gd name="T5" fmla="*/ 3336 h 3899"/>
                <a:gd name="T6" fmla="*/ 2421 w 5292"/>
                <a:gd name="T7" fmla="*/ 3336 h 3899"/>
                <a:gd name="T8" fmla="*/ 2274 w 5292"/>
                <a:gd name="T9" fmla="*/ 1916 h 3899"/>
                <a:gd name="T10" fmla="*/ 1250 w 5292"/>
                <a:gd name="T11" fmla="*/ 2153 h 3899"/>
                <a:gd name="T12" fmla="*/ 910 w 5292"/>
                <a:gd name="T13" fmla="*/ 3425 h 3899"/>
                <a:gd name="T14" fmla="*/ 2561 w 5292"/>
                <a:gd name="T15" fmla="*/ 3899 h 3899"/>
                <a:gd name="T16" fmla="*/ 2731 w 5292"/>
                <a:gd name="T17" fmla="*/ 3899 h 3899"/>
                <a:gd name="T18" fmla="*/ 4382 w 5292"/>
                <a:gd name="T19" fmla="*/ 3425 h 3899"/>
                <a:gd name="T20" fmla="*/ 2646 w 5292"/>
                <a:gd name="T21" fmla="*/ 2044 h 3899"/>
                <a:gd name="T22" fmla="*/ 2646 w 5292"/>
                <a:gd name="T23" fmla="*/ 2406 h 3899"/>
                <a:gd name="T24" fmla="*/ 2646 w 5292"/>
                <a:gd name="T25" fmla="*/ 2044 h 3899"/>
                <a:gd name="T26" fmla="*/ 2646 w 5292"/>
                <a:gd name="T27" fmla="*/ 0 h 3899"/>
                <a:gd name="T28" fmla="*/ 1860 w 5292"/>
                <a:gd name="T29" fmla="*/ 1167 h 3899"/>
                <a:gd name="T30" fmla="*/ 2646 w 5292"/>
                <a:gd name="T31" fmla="*/ 2009 h 3899"/>
                <a:gd name="T32" fmla="*/ 3432 w 5292"/>
                <a:gd name="T33" fmla="*/ 1167 h 3899"/>
                <a:gd name="T34" fmla="*/ 846 w 5292"/>
                <a:gd name="T35" fmla="*/ 3165 h 3899"/>
                <a:gd name="T36" fmla="*/ 0 w 5292"/>
                <a:gd name="T37" fmla="*/ 2873 h 3899"/>
                <a:gd name="T38" fmla="*/ 221 w 5292"/>
                <a:gd name="T39" fmla="*/ 2049 h 3899"/>
                <a:gd name="T40" fmla="*/ 932 w 5292"/>
                <a:gd name="T41" fmla="*/ 1864 h 3899"/>
                <a:gd name="T42" fmla="*/ 616 w 5292"/>
                <a:gd name="T43" fmla="*/ 1409 h 3899"/>
                <a:gd name="T44" fmla="*/ 1126 w 5292"/>
                <a:gd name="T45" fmla="*/ 652 h 3899"/>
                <a:gd name="T46" fmla="*/ 1611 w 5292"/>
                <a:gd name="T47" fmla="*/ 1250 h 3899"/>
                <a:gd name="T48" fmla="*/ 1559 w 5292"/>
                <a:gd name="T49" fmla="*/ 1518 h 3899"/>
                <a:gd name="T50" fmla="*/ 1591 w 5292"/>
                <a:gd name="T51" fmla="*/ 1926 h 3899"/>
                <a:gd name="T52" fmla="*/ 1171 w 5292"/>
                <a:gd name="T53" fmla="*/ 2063 h 3899"/>
                <a:gd name="T54" fmla="*/ 846 w 5292"/>
                <a:gd name="T55" fmla="*/ 3165 h 3899"/>
                <a:gd name="T56" fmla="*/ 5071 w 5292"/>
                <a:gd name="T57" fmla="*/ 2049 h 3899"/>
                <a:gd name="T58" fmla="*/ 4360 w 5292"/>
                <a:gd name="T59" fmla="*/ 1864 h 3899"/>
                <a:gd name="T60" fmla="*/ 4676 w 5292"/>
                <a:gd name="T61" fmla="*/ 1409 h 3899"/>
                <a:gd name="T62" fmla="*/ 4166 w 5292"/>
                <a:gd name="T63" fmla="*/ 652 h 3899"/>
                <a:gd name="T64" fmla="*/ 3681 w 5292"/>
                <a:gd name="T65" fmla="*/ 1250 h 3899"/>
                <a:gd name="T66" fmla="*/ 3733 w 5292"/>
                <a:gd name="T67" fmla="*/ 1518 h 3899"/>
                <a:gd name="T68" fmla="*/ 3701 w 5292"/>
                <a:gd name="T69" fmla="*/ 1926 h 3899"/>
                <a:gd name="T70" fmla="*/ 4120 w 5292"/>
                <a:gd name="T71" fmla="*/ 2062 h 3899"/>
                <a:gd name="T72" fmla="*/ 4446 w 5292"/>
                <a:gd name="T73" fmla="*/ 3165 h 3899"/>
                <a:gd name="T74" fmla="*/ 5292 w 5292"/>
                <a:gd name="T75" fmla="*/ 2873 h 3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92" h="3899">
                  <a:moveTo>
                    <a:pt x="4123" y="2286"/>
                  </a:moveTo>
                  <a:cubicBezTo>
                    <a:pt x="4111" y="2237"/>
                    <a:pt x="4084" y="2191"/>
                    <a:pt x="4042" y="2153"/>
                  </a:cubicBezTo>
                  <a:cubicBezTo>
                    <a:pt x="3999" y="2116"/>
                    <a:pt x="3946" y="2094"/>
                    <a:pt x="3892" y="2086"/>
                  </a:cubicBezTo>
                  <a:lnTo>
                    <a:pt x="3017" y="1916"/>
                  </a:lnTo>
                  <a:lnTo>
                    <a:pt x="3270" y="2084"/>
                  </a:lnTo>
                  <a:lnTo>
                    <a:pt x="2871" y="3336"/>
                  </a:lnTo>
                  <a:lnTo>
                    <a:pt x="2646" y="2406"/>
                  </a:lnTo>
                  <a:lnTo>
                    <a:pt x="2421" y="3336"/>
                  </a:lnTo>
                  <a:lnTo>
                    <a:pt x="2022" y="2084"/>
                  </a:lnTo>
                  <a:lnTo>
                    <a:pt x="2274" y="1916"/>
                  </a:lnTo>
                  <a:lnTo>
                    <a:pt x="1400" y="2086"/>
                  </a:lnTo>
                  <a:cubicBezTo>
                    <a:pt x="1346" y="2094"/>
                    <a:pt x="1293" y="2116"/>
                    <a:pt x="1250" y="2153"/>
                  </a:cubicBezTo>
                  <a:cubicBezTo>
                    <a:pt x="1207" y="2191"/>
                    <a:pt x="1180" y="2237"/>
                    <a:pt x="1169" y="2286"/>
                  </a:cubicBezTo>
                  <a:lnTo>
                    <a:pt x="910" y="3425"/>
                  </a:lnTo>
                  <a:lnTo>
                    <a:pt x="1399" y="3594"/>
                  </a:lnTo>
                  <a:cubicBezTo>
                    <a:pt x="1561" y="3763"/>
                    <a:pt x="2016" y="3887"/>
                    <a:pt x="2561" y="3899"/>
                  </a:cubicBezTo>
                  <a:lnTo>
                    <a:pt x="2646" y="3899"/>
                  </a:lnTo>
                  <a:lnTo>
                    <a:pt x="2731" y="3899"/>
                  </a:lnTo>
                  <a:cubicBezTo>
                    <a:pt x="3276" y="3887"/>
                    <a:pt x="3730" y="3763"/>
                    <a:pt x="3893" y="3594"/>
                  </a:cubicBezTo>
                  <a:lnTo>
                    <a:pt x="4382" y="3425"/>
                  </a:lnTo>
                  <a:lnTo>
                    <a:pt x="4123" y="2286"/>
                  </a:lnTo>
                  <a:close/>
                  <a:moveTo>
                    <a:pt x="2646" y="2044"/>
                  </a:moveTo>
                  <a:lnTo>
                    <a:pt x="2444" y="2116"/>
                  </a:lnTo>
                  <a:lnTo>
                    <a:pt x="2646" y="2406"/>
                  </a:lnTo>
                  <a:lnTo>
                    <a:pt x="2847" y="2116"/>
                  </a:lnTo>
                  <a:lnTo>
                    <a:pt x="2646" y="2044"/>
                  </a:lnTo>
                  <a:close/>
                  <a:moveTo>
                    <a:pt x="3394" y="922"/>
                  </a:moveTo>
                  <a:cubicBezTo>
                    <a:pt x="3394" y="405"/>
                    <a:pt x="3182" y="0"/>
                    <a:pt x="2646" y="0"/>
                  </a:cubicBezTo>
                  <a:cubicBezTo>
                    <a:pt x="2110" y="0"/>
                    <a:pt x="1897" y="405"/>
                    <a:pt x="1897" y="922"/>
                  </a:cubicBezTo>
                  <a:cubicBezTo>
                    <a:pt x="1841" y="951"/>
                    <a:pt x="1805" y="1020"/>
                    <a:pt x="1860" y="1167"/>
                  </a:cubicBezTo>
                  <a:cubicBezTo>
                    <a:pt x="1887" y="1241"/>
                    <a:pt x="1936" y="1303"/>
                    <a:pt x="1978" y="1335"/>
                  </a:cubicBezTo>
                  <a:cubicBezTo>
                    <a:pt x="2130" y="1715"/>
                    <a:pt x="2431" y="2009"/>
                    <a:pt x="2646" y="2009"/>
                  </a:cubicBezTo>
                  <a:cubicBezTo>
                    <a:pt x="2861" y="2009"/>
                    <a:pt x="3161" y="1715"/>
                    <a:pt x="3314" y="1335"/>
                  </a:cubicBezTo>
                  <a:cubicBezTo>
                    <a:pt x="3355" y="1303"/>
                    <a:pt x="3404" y="1241"/>
                    <a:pt x="3432" y="1167"/>
                  </a:cubicBezTo>
                  <a:cubicBezTo>
                    <a:pt x="3487" y="1020"/>
                    <a:pt x="3450" y="951"/>
                    <a:pt x="3394" y="922"/>
                  </a:cubicBezTo>
                  <a:close/>
                  <a:moveTo>
                    <a:pt x="846" y="3165"/>
                  </a:moveTo>
                  <a:cubicBezTo>
                    <a:pt x="596" y="3135"/>
                    <a:pt x="399" y="3068"/>
                    <a:pt x="317" y="2983"/>
                  </a:cubicBezTo>
                  <a:lnTo>
                    <a:pt x="0" y="2873"/>
                  </a:lnTo>
                  <a:lnTo>
                    <a:pt x="168" y="2134"/>
                  </a:lnTo>
                  <a:cubicBezTo>
                    <a:pt x="175" y="2103"/>
                    <a:pt x="193" y="2073"/>
                    <a:pt x="221" y="2049"/>
                  </a:cubicBezTo>
                  <a:cubicBezTo>
                    <a:pt x="249" y="2025"/>
                    <a:pt x="283" y="2010"/>
                    <a:pt x="318" y="2005"/>
                  </a:cubicBezTo>
                  <a:lnTo>
                    <a:pt x="932" y="1864"/>
                  </a:lnTo>
                  <a:cubicBezTo>
                    <a:pt x="840" y="1785"/>
                    <a:pt x="750" y="1661"/>
                    <a:pt x="693" y="1518"/>
                  </a:cubicBezTo>
                  <a:cubicBezTo>
                    <a:pt x="666" y="1497"/>
                    <a:pt x="634" y="1457"/>
                    <a:pt x="616" y="1409"/>
                  </a:cubicBezTo>
                  <a:cubicBezTo>
                    <a:pt x="580" y="1314"/>
                    <a:pt x="604" y="1269"/>
                    <a:pt x="640" y="1250"/>
                  </a:cubicBezTo>
                  <a:cubicBezTo>
                    <a:pt x="640" y="915"/>
                    <a:pt x="778" y="652"/>
                    <a:pt x="1126" y="652"/>
                  </a:cubicBezTo>
                  <a:lnTo>
                    <a:pt x="1126" y="652"/>
                  </a:lnTo>
                  <a:cubicBezTo>
                    <a:pt x="1473" y="652"/>
                    <a:pt x="1611" y="915"/>
                    <a:pt x="1611" y="1250"/>
                  </a:cubicBezTo>
                  <a:cubicBezTo>
                    <a:pt x="1647" y="1269"/>
                    <a:pt x="1671" y="1314"/>
                    <a:pt x="1635" y="1409"/>
                  </a:cubicBezTo>
                  <a:cubicBezTo>
                    <a:pt x="1617" y="1457"/>
                    <a:pt x="1586" y="1497"/>
                    <a:pt x="1559" y="1518"/>
                  </a:cubicBezTo>
                  <a:cubicBezTo>
                    <a:pt x="1501" y="1661"/>
                    <a:pt x="1412" y="1785"/>
                    <a:pt x="1319" y="1864"/>
                  </a:cubicBezTo>
                  <a:lnTo>
                    <a:pt x="1591" y="1926"/>
                  </a:lnTo>
                  <a:lnTo>
                    <a:pt x="1379" y="1967"/>
                  </a:lnTo>
                  <a:cubicBezTo>
                    <a:pt x="1301" y="1979"/>
                    <a:pt x="1229" y="2012"/>
                    <a:pt x="1171" y="2063"/>
                  </a:cubicBezTo>
                  <a:cubicBezTo>
                    <a:pt x="1110" y="2116"/>
                    <a:pt x="1069" y="2184"/>
                    <a:pt x="1052" y="2259"/>
                  </a:cubicBezTo>
                  <a:lnTo>
                    <a:pt x="846" y="3165"/>
                  </a:lnTo>
                  <a:close/>
                  <a:moveTo>
                    <a:pt x="5124" y="2134"/>
                  </a:moveTo>
                  <a:cubicBezTo>
                    <a:pt x="5116" y="2103"/>
                    <a:pt x="5099" y="2073"/>
                    <a:pt x="5071" y="2049"/>
                  </a:cubicBezTo>
                  <a:cubicBezTo>
                    <a:pt x="5043" y="2025"/>
                    <a:pt x="5009" y="2010"/>
                    <a:pt x="4974" y="2005"/>
                  </a:cubicBezTo>
                  <a:lnTo>
                    <a:pt x="4360" y="1864"/>
                  </a:lnTo>
                  <a:cubicBezTo>
                    <a:pt x="4452" y="1785"/>
                    <a:pt x="4542" y="1661"/>
                    <a:pt x="4599" y="1518"/>
                  </a:cubicBezTo>
                  <a:cubicBezTo>
                    <a:pt x="4626" y="1497"/>
                    <a:pt x="4658" y="1457"/>
                    <a:pt x="4676" y="1409"/>
                  </a:cubicBezTo>
                  <a:cubicBezTo>
                    <a:pt x="4712" y="1314"/>
                    <a:pt x="4688" y="1269"/>
                    <a:pt x="4651" y="1250"/>
                  </a:cubicBezTo>
                  <a:cubicBezTo>
                    <a:pt x="4651" y="915"/>
                    <a:pt x="4513" y="652"/>
                    <a:pt x="4166" y="652"/>
                  </a:cubicBezTo>
                  <a:lnTo>
                    <a:pt x="4166" y="652"/>
                  </a:lnTo>
                  <a:cubicBezTo>
                    <a:pt x="3819" y="652"/>
                    <a:pt x="3681" y="915"/>
                    <a:pt x="3681" y="1250"/>
                  </a:cubicBezTo>
                  <a:cubicBezTo>
                    <a:pt x="3645" y="1269"/>
                    <a:pt x="3621" y="1314"/>
                    <a:pt x="3656" y="1409"/>
                  </a:cubicBezTo>
                  <a:cubicBezTo>
                    <a:pt x="3674" y="1457"/>
                    <a:pt x="3706" y="1497"/>
                    <a:pt x="3733" y="1518"/>
                  </a:cubicBezTo>
                  <a:cubicBezTo>
                    <a:pt x="3790" y="1661"/>
                    <a:pt x="3880" y="1785"/>
                    <a:pt x="3973" y="1864"/>
                  </a:cubicBezTo>
                  <a:lnTo>
                    <a:pt x="3701" y="1926"/>
                  </a:lnTo>
                  <a:lnTo>
                    <a:pt x="3912" y="1967"/>
                  </a:lnTo>
                  <a:cubicBezTo>
                    <a:pt x="3990" y="1979"/>
                    <a:pt x="4062" y="2012"/>
                    <a:pt x="4120" y="2062"/>
                  </a:cubicBezTo>
                  <a:cubicBezTo>
                    <a:pt x="4181" y="2116"/>
                    <a:pt x="4223" y="2184"/>
                    <a:pt x="4240" y="2259"/>
                  </a:cubicBezTo>
                  <a:lnTo>
                    <a:pt x="4446" y="3165"/>
                  </a:lnTo>
                  <a:cubicBezTo>
                    <a:pt x="4696" y="3135"/>
                    <a:pt x="4893" y="3068"/>
                    <a:pt x="4974" y="2983"/>
                  </a:cubicBezTo>
                  <a:lnTo>
                    <a:pt x="5292" y="2873"/>
                  </a:lnTo>
                  <a:lnTo>
                    <a:pt x="5124" y="213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4CBB76-7553-4A65-B21E-664517B40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732FCB-6055-49DE-B4F1-B7A6ADDB2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  <p:bldP spid="298" grpId="0"/>
      <p:bldP spid="299" grpId="0"/>
      <p:bldP spid="3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3985AEC9-55A0-40F2-841C-8490E8196DDD}"/>
              </a:ext>
            </a:extLst>
          </p:cNvPr>
          <p:cNvSpPr/>
          <p:nvPr/>
        </p:nvSpPr>
        <p:spPr>
          <a:xfrm rot="16200000">
            <a:off x="4471747" y="-855670"/>
            <a:ext cx="3262794" cy="12204003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57C88A01-2C6E-44D3-9AD2-9471DBDD6E43}"/>
              </a:ext>
            </a:extLst>
          </p:cNvPr>
          <p:cNvSpPr/>
          <p:nvPr/>
        </p:nvSpPr>
        <p:spPr>
          <a:xfrm>
            <a:off x="296646" y="4129088"/>
            <a:ext cx="11562269" cy="54000"/>
          </a:xfrm>
          <a:prstGeom prst="rect">
            <a:avLst/>
          </a:prstGeom>
          <a:gradFill>
            <a:gsLst>
              <a:gs pos="48074">
                <a:srgbClr val="D49BFF"/>
              </a:gs>
              <a:gs pos="68000">
                <a:srgbClr val="00BBE4"/>
              </a:gs>
              <a:gs pos="27000">
                <a:srgbClr val="60A39D"/>
              </a:gs>
              <a:gs pos="0">
                <a:srgbClr val="601983"/>
              </a:gs>
              <a:gs pos="100000">
                <a:srgbClr val="47949E"/>
              </a:gs>
            </a:gsLst>
            <a:lin ang="0" scaled="0"/>
          </a:gradFill>
          <a:ln>
            <a:noFill/>
          </a:ln>
          <a:effectLst>
            <a:innerShdw blurRad="127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CA2A6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F4FDBAF-16D4-4A20-B460-A72425C5B982}"/>
              </a:ext>
            </a:extLst>
          </p:cNvPr>
          <p:cNvSpPr txBox="1"/>
          <p:nvPr/>
        </p:nvSpPr>
        <p:spPr>
          <a:xfrm>
            <a:off x="720366" y="3061329"/>
            <a:ext cx="103308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1992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4A4465-E1BF-4846-9523-53A9114EC8E3}"/>
              </a:ext>
            </a:extLst>
          </p:cNvPr>
          <p:cNvSpPr txBox="1"/>
          <p:nvPr/>
        </p:nvSpPr>
        <p:spPr>
          <a:xfrm>
            <a:off x="82459" y="2317129"/>
            <a:ext cx="2334728" cy="8156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Создан учебный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научно-производственный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центр "</a:t>
            </a:r>
            <a:r>
              <a:rPr lang="ru-RU" sz="1200" b="1" dirty="0" err="1">
                <a:solidFill>
                  <a:srgbClr val="030000"/>
                </a:solidFill>
                <a:latin typeface="Arial "/>
              </a:rPr>
              <a:t>Метолит</a:t>
            </a:r>
            <a:r>
              <a:rPr lang="ru-RU" sz="1200" b="1" dirty="0">
                <a:solidFill>
                  <a:srgbClr val="030000"/>
                </a:solidFill>
                <a:latin typeface="Arial "/>
              </a:rPr>
              <a:t>"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Учредитель – БГПА</a:t>
            </a:r>
            <a:endParaRPr lang="ru-RU" sz="1100" b="1" dirty="0">
              <a:solidFill>
                <a:srgbClr val="030000"/>
              </a:solidFill>
              <a:latin typeface="Arial 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BB430F2-AD22-4653-B557-05CAF9F749DF}"/>
              </a:ext>
            </a:extLst>
          </p:cNvPr>
          <p:cNvSpPr txBox="1"/>
          <p:nvPr/>
        </p:nvSpPr>
        <p:spPr>
          <a:xfrm>
            <a:off x="783007" y="5178083"/>
            <a:ext cx="3009682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Инновационное республиканское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унитарное предприятие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"Научно-технологический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парк БНТУ "</a:t>
            </a:r>
            <a:r>
              <a:rPr lang="ru-RU" sz="1200" b="1" dirty="0" err="1">
                <a:solidFill>
                  <a:srgbClr val="030000"/>
                </a:solidFill>
                <a:latin typeface="Arial "/>
              </a:rPr>
              <a:t>Метолит</a:t>
            </a:r>
            <a:r>
              <a:rPr lang="ru-RU" sz="1200" b="1" dirty="0">
                <a:solidFill>
                  <a:srgbClr val="030000"/>
                </a:solidFill>
                <a:latin typeface="Arial "/>
              </a:rPr>
              <a:t>"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Учредитель – Министерство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образования РБ</a:t>
            </a:r>
            <a:endParaRPr lang="ru-RU" sz="1100" b="1" dirty="0">
              <a:solidFill>
                <a:srgbClr val="030000"/>
              </a:solidFill>
              <a:latin typeface="Arial 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0FC8D3E-FE32-481D-ACCC-C1C537E4130A}"/>
              </a:ext>
            </a:extLst>
          </p:cNvPr>
          <p:cNvSpPr txBox="1"/>
          <p:nvPr/>
        </p:nvSpPr>
        <p:spPr>
          <a:xfrm>
            <a:off x="2061211" y="1819597"/>
            <a:ext cx="2565136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Присвоен статус научно-технологического парка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Приказ ГКНТ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FE2414C-56FC-4F0A-B0AE-106EC7ECA70B}"/>
              </a:ext>
            </a:extLst>
          </p:cNvPr>
          <p:cNvSpPr txBox="1"/>
          <p:nvPr/>
        </p:nvSpPr>
        <p:spPr>
          <a:xfrm>
            <a:off x="3128926" y="5879905"/>
            <a:ext cx="2521292" cy="8079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Получен статус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центра поддержки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предпринимательства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Решение Минэкономики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78EB82E-83C6-4404-8D42-CF4B4BDB6A7A}"/>
              </a:ext>
            </a:extLst>
          </p:cNvPr>
          <p:cNvSpPr txBox="1"/>
          <p:nvPr/>
        </p:nvSpPr>
        <p:spPr>
          <a:xfrm>
            <a:off x="4045996" y="2501795"/>
            <a:ext cx="275304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Присвоен статус</a:t>
            </a:r>
            <a:r>
              <a:rPr lang="en-US" sz="1200" b="1" dirty="0">
                <a:solidFill>
                  <a:srgbClr val="030000"/>
                </a:solidFill>
                <a:latin typeface="Arial "/>
              </a:rPr>
              <a:t> </a:t>
            </a:r>
            <a:r>
              <a:rPr lang="ru-RU" sz="1200" b="1" dirty="0">
                <a:solidFill>
                  <a:srgbClr val="030000"/>
                </a:solidFill>
                <a:latin typeface="Arial "/>
              </a:rPr>
              <a:t>субъекта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Инновационной инфраструктуры</a:t>
            </a:r>
            <a:endParaRPr lang="ru-RU" sz="1100" b="1" dirty="0">
              <a:solidFill>
                <a:srgbClr val="030000"/>
              </a:solidFill>
              <a:latin typeface="Arial "/>
            </a:endParaRP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Решение ГКНТ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1594F42-9BC5-49CE-A633-19B194D9AB43}"/>
              </a:ext>
            </a:extLst>
          </p:cNvPr>
          <p:cNvSpPr txBox="1"/>
          <p:nvPr/>
        </p:nvSpPr>
        <p:spPr>
          <a:xfrm>
            <a:off x="4994882" y="5178083"/>
            <a:ext cx="297701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Новое наименование –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Республиканское</a:t>
            </a:r>
            <a:r>
              <a:rPr lang="en-US" sz="1200" b="1" dirty="0">
                <a:solidFill>
                  <a:srgbClr val="030000"/>
                </a:solidFill>
                <a:latin typeface="Arial "/>
              </a:rPr>
              <a:t> </a:t>
            </a:r>
            <a:r>
              <a:rPr lang="ru-RU" sz="1200" b="1" dirty="0">
                <a:solidFill>
                  <a:srgbClr val="030000"/>
                </a:solidFill>
                <a:latin typeface="Arial "/>
              </a:rPr>
              <a:t>инновационное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унитарное предприятие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"Научно-технологический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парк БНТУ "Политехник"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Учредитель – БНТУ</a:t>
            </a:r>
            <a:endParaRPr lang="ru-RU" sz="1200" dirty="0">
              <a:solidFill>
                <a:srgbClr val="030000"/>
              </a:solidFill>
              <a:latin typeface="Arial 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871192B-31FC-4EE6-A709-2BBD28515C2A}"/>
              </a:ext>
            </a:extLst>
          </p:cNvPr>
          <p:cNvSpPr txBox="1"/>
          <p:nvPr/>
        </p:nvSpPr>
        <p:spPr>
          <a:xfrm>
            <a:off x="6174463" y="1650320"/>
            <a:ext cx="2684312" cy="8002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Аккредитация в качестве 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научной организации</a:t>
            </a:r>
            <a:endParaRPr lang="ru-RU" sz="1100" b="1" dirty="0">
              <a:solidFill>
                <a:srgbClr val="030000"/>
              </a:solidFill>
              <a:latin typeface="Arial "/>
            </a:endParaRP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Заключение ГКНТ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и НАН Беларуси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F8EC75-DEA6-404A-9DF9-A234E412BC09}"/>
              </a:ext>
            </a:extLst>
          </p:cNvPr>
          <p:cNvSpPr txBox="1"/>
          <p:nvPr/>
        </p:nvSpPr>
        <p:spPr>
          <a:xfrm>
            <a:off x="7412366" y="5879905"/>
            <a:ext cx="23179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Открытие</a:t>
            </a:r>
            <a:r>
              <a:rPr lang="en-US" sz="1200" b="1" dirty="0">
                <a:solidFill>
                  <a:srgbClr val="030000"/>
                </a:solidFill>
                <a:latin typeface="Arial "/>
              </a:rPr>
              <a:t> </a:t>
            </a:r>
            <a:r>
              <a:rPr lang="ru-RU" sz="1200" b="1" dirty="0">
                <a:solidFill>
                  <a:srgbClr val="030000"/>
                </a:solidFill>
                <a:latin typeface="Arial "/>
              </a:rPr>
              <a:t>нового</a:t>
            </a: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здания</a:t>
            </a:r>
            <a:r>
              <a:rPr lang="ru-RU" sz="1100" b="1" dirty="0">
                <a:solidFill>
                  <a:srgbClr val="030000"/>
                </a:solidFill>
                <a:latin typeface="Arial "/>
              </a:rPr>
              <a:t> </a:t>
            </a:r>
            <a:r>
              <a:rPr lang="ru-RU" sz="1100" dirty="0">
                <a:solidFill>
                  <a:srgbClr val="030000"/>
                </a:solidFill>
                <a:latin typeface="Arial "/>
              </a:rPr>
              <a:t>по адресу</a:t>
            </a:r>
          </a:p>
          <a:p>
            <a:pPr algn="ctr"/>
            <a:r>
              <a:rPr lang="ru-RU" sz="1100" dirty="0">
                <a:solidFill>
                  <a:srgbClr val="030000"/>
                </a:solidFill>
                <a:latin typeface="Arial "/>
              </a:rPr>
              <a:t>ул. Сурганова, 37/1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133A417-398C-441A-956F-906337C8CEF2}"/>
              </a:ext>
            </a:extLst>
          </p:cNvPr>
          <p:cNvSpPr txBox="1"/>
          <p:nvPr/>
        </p:nvSpPr>
        <p:spPr>
          <a:xfrm>
            <a:off x="8373171" y="2117074"/>
            <a:ext cx="2474924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Сертификация соответствия требованиям международной системы менеджмента качества ISO 13485-2016</a:t>
            </a:r>
            <a:endParaRPr lang="en-US" sz="1200" b="1" dirty="0">
              <a:solidFill>
                <a:srgbClr val="030000"/>
              </a:solidFill>
              <a:latin typeface="Arial "/>
            </a:endParaRPr>
          </a:p>
          <a:p>
            <a:pPr algn="ctr"/>
            <a:r>
              <a:rPr lang="ru-RU" sz="1200" b="1" dirty="0">
                <a:solidFill>
                  <a:srgbClr val="030000"/>
                </a:solidFill>
                <a:latin typeface="Arial "/>
              </a:rPr>
              <a:t>и ISO 9001-2015</a:t>
            </a:r>
            <a:endParaRPr lang="ru-RU" sz="1200" dirty="0">
              <a:solidFill>
                <a:srgbClr val="030000"/>
              </a:solidFill>
              <a:latin typeface="Arial 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CB6A2DA-D0D5-4C69-8171-39097F0BBD14}"/>
              </a:ext>
            </a:extLst>
          </p:cNvPr>
          <p:cNvSpPr txBox="1"/>
          <p:nvPr/>
        </p:nvSpPr>
        <p:spPr>
          <a:xfrm>
            <a:off x="4910272" y="3061329"/>
            <a:ext cx="111586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2008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EED1FF7-8410-4AEB-B15D-CDE04200D156}"/>
              </a:ext>
            </a:extLst>
          </p:cNvPr>
          <p:cNvSpPr txBox="1"/>
          <p:nvPr/>
        </p:nvSpPr>
        <p:spPr>
          <a:xfrm>
            <a:off x="9035637" y="3061329"/>
            <a:ext cx="121035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2018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C5CE6E4-47E6-4BC7-95F5-E6A8E53495E6}"/>
              </a:ext>
            </a:extLst>
          </p:cNvPr>
          <p:cNvSpPr txBox="1"/>
          <p:nvPr/>
        </p:nvSpPr>
        <p:spPr>
          <a:xfrm>
            <a:off x="1838414" y="4903980"/>
            <a:ext cx="98340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2002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56EE05A-466E-4006-B8AA-1B39C5904B98}"/>
              </a:ext>
            </a:extLst>
          </p:cNvPr>
          <p:cNvSpPr txBox="1"/>
          <p:nvPr/>
        </p:nvSpPr>
        <p:spPr>
          <a:xfrm>
            <a:off x="3840495" y="5589947"/>
            <a:ext cx="109815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2004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5086CC-3AAA-4823-AA0D-B733D1B9A555}"/>
              </a:ext>
            </a:extLst>
          </p:cNvPr>
          <p:cNvSpPr txBox="1"/>
          <p:nvPr/>
        </p:nvSpPr>
        <p:spPr>
          <a:xfrm>
            <a:off x="6026134" y="4903980"/>
            <a:ext cx="101816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2010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C0FBAEB-63E7-4761-A394-9146E170E25D}"/>
              </a:ext>
            </a:extLst>
          </p:cNvPr>
          <p:cNvSpPr txBox="1"/>
          <p:nvPr/>
        </p:nvSpPr>
        <p:spPr>
          <a:xfrm>
            <a:off x="8103203" y="5589947"/>
            <a:ext cx="102303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2017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A4BDB4E-3364-4384-93AA-00A8D6C1F0CF}"/>
              </a:ext>
            </a:extLst>
          </p:cNvPr>
          <p:cNvGrpSpPr>
            <a:grpSpLocks noChangeAspect="1"/>
          </p:cNvGrpSpPr>
          <p:nvPr/>
        </p:nvGrpSpPr>
        <p:grpSpPr>
          <a:xfrm>
            <a:off x="4325072" y="4128427"/>
            <a:ext cx="121546" cy="1440000"/>
            <a:chOff x="9447288" y="3429000"/>
            <a:chExt cx="54000" cy="639754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3ACA1AAC-EAFB-452B-85EA-83B0B96BB5D2}"/>
                </a:ext>
              </a:extLst>
            </p:cNvPr>
            <p:cNvSpPr/>
            <p:nvPr/>
          </p:nvSpPr>
          <p:spPr>
            <a:xfrm>
              <a:off x="9468888" y="3429000"/>
              <a:ext cx="10800" cy="61463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C6E895B0-0791-4E5B-89CB-63FDD92564EE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D85B81AD-B543-4471-B44D-93D26F35C612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9556582" y="3403838"/>
            <a:ext cx="121546" cy="761096"/>
            <a:chOff x="9447288" y="3730619"/>
            <a:chExt cx="54000" cy="338135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9DCE974B-48E9-476E-881F-BFB4C38A2A0B}"/>
                </a:ext>
              </a:extLst>
            </p:cNvPr>
            <p:cNvSpPr/>
            <p:nvPr/>
          </p:nvSpPr>
          <p:spPr>
            <a:xfrm>
              <a:off x="9468888" y="3730619"/>
              <a:ext cx="10800" cy="31667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CA2A6"/>
                </a:solidFill>
              </a:endParaRPr>
            </a:p>
          </p:txBody>
        </p:sp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C222481E-7014-4729-802C-4CDFAEBDC806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F82AE0D1-1E45-4302-8BA5-5CC0BDE43F36}"/>
              </a:ext>
            </a:extLst>
          </p:cNvPr>
          <p:cNvGrpSpPr>
            <a:grpSpLocks noChangeAspect="1"/>
          </p:cNvGrpSpPr>
          <p:nvPr/>
        </p:nvGrpSpPr>
        <p:grpSpPr>
          <a:xfrm>
            <a:off x="8504279" y="4128427"/>
            <a:ext cx="121546" cy="1440000"/>
            <a:chOff x="9447288" y="3429000"/>
            <a:chExt cx="54000" cy="639754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FACA4ACF-7BD7-4CA2-9959-A97ABE8EB8AB}"/>
                </a:ext>
              </a:extLst>
            </p:cNvPr>
            <p:cNvSpPr/>
            <p:nvPr/>
          </p:nvSpPr>
          <p:spPr>
            <a:xfrm>
              <a:off x="9468888" y="3429000"/>
              <a:ext cx="10800" cy="61463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66D74872-C1B8-46B6-8D6A-FA86A524F79D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36D23B5-66CE-468E-BBF2-DC10831449AD}"/>
              </a:ext>
            </a:extLst>
          </p:cNvPr>
          <p:cNvGrpSpPr>
            <a:grpSpLocks noChangeAspect="1"/>
          </p:cNvGrpSpPr>
          <p:nvPr/>
        </p:nvGrpSpPr>
        <p:grpSpPr>
          <a:xfrm>
            <a:off x="6416342" y="4141527"/>
            <a:ext cx="121546" cy="761096"/>
            <a:chOff x="9447288" y="3730619"/>
            <a:chExt cx="54000" cy="338135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90F5EC02-9F80-4FD2-83D8-5F1B713D90EE}"/>
                </a:ext>
              </a:extLst>
            </p:cNvPr>
            <p:cNvSpPr/>
            <p:nvPr/>
          </p:nvSpPr>
          <p:spPr>
            <a:xfrm>
              <a:off x="9468888" y="3730619"/>
              <a:ext cx="10800" cy="31667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CA2A6"/>
                </a:solidFill>
              </a:endParaRPr>
            </a:p>
          </p:txBody>
        </p:sp>
        <p:sp>
          <p:nvSpPr>
            <p:cNvPr id="131" name="Овал 130">
              <a:extLst>
                <a:ext uri="{FF2B5EF4-FFF2-40B4-BE49-F238E27FC236}">
                  <a16:creationId xmlns:a16="http://schemas.microsoft.com/office/drawing/2014/main" id="{FD74E5C3-669D-4AEE-B28B-372CB6606ABF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E0DC07E3-547E-42EB-ACE9-A5FA5F9CDFFC}"/>
              </a:ext>
            </a:extLst>
          </p:cNvPr>
          <p:cNvGrpSpPr>
            <a:grpSpLocks noChangeAspect="1"/>
          </p:cNvGrpSpPr>
          <p:nvPr/>
        </p:nvGrpSpPr>
        <p:grpSpPr>
          <a:xfrm>
            <a:off x="2230935" y="4141527"/>
            <a:ext cx="121546" cy="761096"/>
            <a:chOff x="9447288" y="3730619"/>
            <a:chExt cx="54000" cy="338135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D98F135B-CB55-4EE8-99A6-4774F684AAB6}"/>
                </a:ext>
              </a:extLst>
            </p:cNvPr>
            <p:cNvSpPr/>
            <p:nvPr/>
          </p:nvSpPr>
          <p:spPr>
            <a:xfrm>
              <a:off x="9468888" y="3730619"/>
              <a:ext cx="10800" cy="31667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CA2A6"/>
                </a:solidFill>
              </a:endParaRPr>
            </a:p>
          </p:txBody>
        </p:sp>
        <p:sp>
          <p:nvSpPr>
            <p:cNvPr id="134" name="Овал 133">
              <a:extLst>
                <a:ext uri="{FF2B5EF4-FFF2-40B4-BE49-F238E27FC236}">
                  <a16:creationId xmlns:a16="http://schemas.microsoft.com/office/drawing/2014/main" id="{BC12B6D8-09D1-4D6F-AD96-46655596024A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EFC5071E-5BFB-4E6C-AFF4-60915EC45E93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1188292" y="3403838"/>
            <a:ext cx="121546" cy="761096"/>
            <a:chOff x="9447288" y="3730619"/>
            <a:chExt cx="54000" cy="338135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4C14DC68-7D76-4785-B2BD-546B1FAE661B}"/>
                </a:ext>
              </a:extLst>
            </p:cNvPr>
            <p:cNvSpPr/>
            <p:nvPr/>
          </p:nvSpPr>
          <p:spPr>
            <a:xfrm>
              <a:off x="9468888" y="3730619"/>
              <a:ext cx="10800" cy="31667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CA2A6"/>
                </a:solidFill>
              </a:endParaRPr>
            </a:p>
          </p:txBody>
        </p:sp>
        <p:sp>
          <p:nvSpPr>
            <p:cNvPr id="137" name="Овал 136">
              <a:extLst>
                <a:ext uri="{FF2B5EF4-FFF2-40B4-BE49-F238E27FC236}">
                  <a16:creationId xmlns:a16="http://schemas.microsoft.com/office/drawing/2014/main" id="{D74436F2-8041-4826-8738-60C59D876C0C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60B7E8FA-E556-424F-85EF-F8B383FD98D1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5369236" y="3403838"/>
            <a:ext cx="121546" cy="761096"/>
            <a:chOff x="9447288" y="3730619"/>
            <a:chExt cx="54000" cy="338135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38AEF748-B135-46CA-9668-57AE29EA49AE}"/>
                </a:ext>
              </a:extLst>
            </p:cNvPr>
            <p:cNvSpPr/>
            <p:nvPr/>
          </p:nvSpPr>
          <p:spPr>
            <a:xfrm>
              <a:off x="9468888" y="3730619"/>
              <a:ext cx="10800" cy="31667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CA2A6"/>
                </a:solidFill>
              </a:endParaRPr>
            </a:p>
          </p:txBody>
        </p:sp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BDC190CF-9CE4-40D0-AB6C-2CC74656F377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F862C7C5-9D91-4DDF-8817-7B1B0B26BA51}"/>
              </a:ext>
            </a:extLst>
          </p:cNvPr>
          <p:cNvSpPr txBox="1"/>
          <p:nvPr/>
        </p:nvSpPr>
        <p:spPr>
          <a:xfrm>
            <a:off x="2839423" y="2390285"/>
            <a:ext cx="109324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</a:t>
            </a:r>
            <a:r>
              <a:rPr lang="ru-RU" sz="2000" b="1" dirty="0">
                <a:solidFill>
                  <a:srgbClr val="47949E"/>
                </a:solidFill>
                <a:latin typeface="Arial "/>
              </a:rPr>
              <a:t>003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DF1735F-E99B-4229-A233-9FBE6F493CB5}"/>
              </a:ext>
            </a:extLst>
          </p:cNvPr>
          <p:cNvSpPr txBox="1"/>
          <p:nvPr/>
        </p:nvSpPr>
        <p:spPr>
          <a:xfrm>
            <a:off x="6867132" y="2392457"/>
            <a:ext cx="1287210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</a:t>
            </a:r>
            <a:r>
              <a:rPr lang="ru-RU" sz="2000" b="1" dirty="0">
                <a:solidFill>
                  <a:srgbClr val="47949E"/>
                </a:solidFill>
                <a:latin typeface="Arial "/>
              </a:rPr>
              <a:t>12</a:t>
            </a:r>
          </a:p>
          <a:p>
            <a:pPr algn="ctr"/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943A6AA2-AFDB-45C2-AA4F-CC85893C135E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3303280" y="2724934"/>
            <a:ext cx="121546" cy="1440000"/>
            <a:chOff x="9447288" y="3429000"/>
            <a:chExt cx="54000" cy="639754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16958975-EDFF-4F1A-8F75-24B960E69AAB}"/>
                </a:ext>
              </a:extLst>
            </p:cNvPr>
            <p:cNvSpPr/>
            <p:nvPr/>
          </p:nvSpPr>
          <p:spPr>
            <a:xfrm>
              <a:off x="9468888" y="3429000"/>
              <a:ext cx="10800" cy="61463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45" name="Овал 144">
              <a:extLst>
                <a:ext uri="{FF2B5EF4-FFF2-40B4-BE49-F238E27FC236}">
                  <a16:creationId xmlns:a16="http://schemas.microsoft.com/office/drawing/2014/main" id="{50B0FC36-B1BA-482D-B840-3C93C60779BB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66D93DCF-2D69-4F9E-AFCF-B3D82C05C30D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7462119" y="2724934"/>
            <a:ext cx="121546" cy="1440000"/>
            <a:chOff x="9447288" y="3429000"/>
            <a:chExt cx="54000" cy="639754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F2E8197D-C049-4839-BC59-332DCBA60356}"/>
                </a:ext>
              </a:extLst>
            </p:cNvPr>
            <p:cNvSpPr/>
            <p:nvPr/>
          </p:nvSpPr>
          <p:spPr>
            <a:xfrm>
              <a:off x="9468888" y="3429000"/>
              <a:ext cx="10800" cy="61463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48" name="Овал 147">
              <a:extLst>
                <a:ext uri="{FF2B5EF4-FFF2-40B4-BE49-F238E27FC236}">
                  <a16:creationId xmlns:a16="http://schemas.microsoft.com/office/drawing/2014/main" id="{2583D13E-04D3-4D4E-B7E0-3FB3D23A4C7B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91B7DD3-A2BE-424B-8AB3-937EBCCD7A05}"/>
              </a:ext>
            </a:extLst>
          </p:cNvPr>
          <p:cNvGrpSpPr/>
          <p:nvPr/>
        </p:nvGrpSpPr>
        <p:grpSpPr>
          <a:xfrm>
            <a:off x="3123553" y="3911282"/>
            <a:ext cx="481001" cy="481001"/>
            <a:chOff x="3865194" y="3224890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D293FE76-A2A0-4159-B1ED-8D7755207FD1}"/>
                </a:ext>
              </a:extLst>
            </p:cNvPr>
            <p:cNvSpPr/>
            <p:nvPr/>
          </p:nvSpPr>
          <p:spPr>
            <a:xfrm>
              <a:off x="3865194" y="3224890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id="{7C4AA1F8-DEC5-4010-B631-3B44DAD1245C}"/>
                </a:ext>
              </a:extLst>
            </p:cNvPr>
            <p:cNvSpPr/>
            <p:nvPr/>
          </p:nvSpPr>
          <p:spPr>
            <a:xfrm>
              <a:off x="3964194" y="3323890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52" name="Овал 151">
              <a:extLst>
                <a:ext uri="{FF2B5EF4-FFF2-40B4-BE49-F238E27FC236}">
                  <a16:creationId xmlns:a16="http://schemas.microsoft.com/office/drawing/2014/main" id="{08B478DF-C4D9-491E-B0D5-77E3701F6CF7}"/>
                </a:ext>
              </a:extLst>
            </p:cNvPr>
            <p:cNvSpPr/>
            <p:nvPr/>
          </p:nvSpPr>
          <p:spPr>
            <a:xfrm>
              <a:off x="4027194" y="3386890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7FE74F57-B9A6-4116-99AD-324BA7A7BF70}"/>
              </a:ext>
            </a:extLst>
          </p:cNvPr>
          <p:cNvGrpSpPr/>
          <p:nvPr/>
        </p:nvGrpSpPr>
        <p:grpSpPr>
          <a:xfrm>
            <a:off x="4145345" y="3907923"/>
            <a:ext cx="481001" cy="481001"/>
            <a:chOff x="4764498" y="3221999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id="{E8C36C80-9DE5-4181-9921-8D1368BB390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764498" y="3221999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id="{719801BE-8164-4F0B-9938-D71124C2147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863498" y="3320999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AB13D9-C4C5-42E4-A052-B511EEA6A59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926498" y="3383999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218E4396-9724-4315-AE23-600A0E538664}"/>
              </a:ext>
            </a:extLst>
          </p:cNvPr>
          <p:cNvGrpSpPr/>
          <p:nvPr/>
        </p:nvGrpSpPr>
        <p:grpSpPr>
          <a:xfrm>
            <a:off x="6236615" y="3907923"/>
            <a:ext cx="481001" cy="481001"/>
            <a:chOff x="6564466" y="3221999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id="{F69A4711-944B-4DAC-A96C-68672747F29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564466" y="3221999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id="{479136F7-8A72-4CFE-AA92-88F3FC19F17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663466" y="3320999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60" name="Овал 159">
              <a:extLst>
                <a:ext uri="{FF2B5EF4-FFF2-40B4-BE49-F238E27FC236}">
                  <a16:creationId xmlns:a16="http://schemas.microsoft.com/office/drawing/2014/main" id="{C6663B04-20B3-47FC-A153-29A1E8C08C8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726466" y="3383999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5BA97AAB-C73B-4914-BA72-C536AB2C544D}"/>
              </a:ext>
            </a:extLst>
          </p:cNvPr>
          <p:cNvGrpSpPr/>
          <p:nvPr/>
        </p:nvGrpSpPr>
        <p:grpSpPr>
          <a:xfrm>
            <a:off x="8324552" y="3907923"/>
            <a:ext cx="481001" cy="481001"/>
            <a:chOff x="8361565" y="3221999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2" name="Полилиния: фигура 161">
              <a:extLst>
                <a:ext uri="{FF2B5EF4-FFF2-40B4-BE49-F238E27FC236}">
                  <a16:creationId xmlns:a16="http://schemas.microsoft.com/office/drawing/2014/main" id="{897811A2-643B-479E-9213-A62E7CF599F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61565" y="3221999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id="{66C5F3A1-67C1-42F9-8D70-9CF78756EAA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460565" y="3320999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64" name="Овал 163">
              <a:extLst>
                <a:ext uri="{FF2B5EF4-FFF2-40B4-BE49-F238E27FC236}">
                  <a16:creationId xmlns:a16="http://schemas.microsoft.com/office/drawing/2014/main" id="{34221149-76BA-484A-B797-BD754B5A251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523565" y="3383999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B9D0658F-E2B8-4484-B44B-EE79DBAE784A}"/>
              </a:ext>
            </a:extLst>
          </p:cNvPr>
          <p:cNvGrpSpPr/>
          <p:nvPr/>
        </p:nvGrpSpPr>
        <p:grpSpPr>
          <a:xfrm>
            <a:off x="2051208" y="3907923"/>
            <a:ext cx="481001" cy="481001"/>
            <a:chOff x="2962063" y="3221999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5885DE1E-266C-4ED1-96BD-A06258C8634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962063" y="3221999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olidFill>
                  <a:srgbClr val="4CA2A6"/>
                </a:solidFill>
              </a:endParaRPr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B98078DD-3C93-43D3-A835-670E088AADC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061063" y="3320999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68" name="Овал 167">
              <a:extLst>
                <a:ext uri="{FF2B5EF4-FFF2-40B4-BE49-F238E27FC236}">
                  <a16:creationId xmlns:a16="http://schemas.microsoft.com/office/drawing/2014/main" id="{4D0DD27A-66EB-49B0-BFC5-F36D8A07B1A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124063" y="3383999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A5784A7-E4E5-4159-A3CE-32CAE04EDED2}"/>
              </a:ext>
            </a:extLst>
          </p:cNvPr>
          <p:cNvGrpSpPr/>
          <p:nvPr/>
        </p:nvGrpSpPr>
        <p:grpSpPr>
          <a:xfrm>
            <a:off x="9376855" y="3911282"/>
            <a:ext cx="481001" cy="481001"/>
            <a:chOff x="9267288" y="3224890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7A98794D-D4E3-4A87-BFEC-33DEF34FDB6E}"/>
                </a:ext>
              </a:extLst>
            </p:cNvPr>
            <p:cNvSpPr/>
            <p:nvPr/>
          </p:nvSpPr>
          <p:spPr>
            <a:xfrm>
              <a:off x="9267288" y="3224890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8E0499BF-2C6B-4476-9247-ED4879B8AA73}"/>
                </a:ext>
              </a:extLst>
            </p:cNvPr>
            <p:cNvSpPr/>
            <p:nvPr/>
          </p:nvSpPr>
          <p:spPr>
            <a:xfrm>
              <a:off x="9366288" y="3323890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72" name="Овал 171">
              <a:extLst>
                <a:ext uri="{FF2B5EF4-FFF2-40B4-BE49-F238E27FC236}">
                  <a16:creationId xmlns:a16="http://schemas.microsoft.com/office/drawing/2014/main" id="{ED10E896-C49B-47F3-8CAD-8E90A843CC12}"/>
                </a:ext>
              </a:extLst>
            </p:cNvPr>
            <p:cNvSpPr/>
            <p:nvPr/>
          </p:nvSpPr>
          <p:spPr>
            <a:xfrm>
              <a:off x="9429288" y="3386890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07634F0B-D0E6-4098-9513-0A298CBA5B6C}"/>
              </a:ext>
            </a:extLst>
          </p:cNvPr>
          <p:cNvGrpSpPr/>
          <p:nvPr/>
        </p:nvGrpSpPr>
        <p:grpSpPr>
          <a:xfrm>
            <a:off x="7282392" y="3911282"/>
            <a:ext cx="481001" cy="481001"/>
            <a:chOff x="7464572" y="3224890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0C056995-D1DE-4B12-AADB-EE48BA441C99}"/>
                </a:ext>
              </a:extLst>
            </p:cNvPr>
            <p:cNvSpPr/>
            <p:nvPr/>
          </p:nvSpPr>
          <p:spPr>
            <a:xfrm>
              <a:off x="7464572" y="3224890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8289D48D-8B3A-4677-BDA2-D48A289A8094}"/>
                </a:ext>
              </a:extLst>
            </p:cNvPr>
            <p:cNvSpPr/>
            <p:nvPr/>
          </p:nvSpPr>
          <p:spPr>
            <a:xfrm>
              <a:off x="7563572" y="3323890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FFA8658F-255E-42CC-8524-4FA7B1895FF8}"/>
                </a:ext>
              </a:extLst>
            </p:cNvPr>
            <p:cNvSpPr/>
            <p:nvPr/>
          </p:nvSpPr>
          <p:spPr>
            <a:xfrm>
              <a:off x="7626572" y="3386890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77" name="Группа 176">
            <a:extLst>
              <a:ext uri="{FF2B5EF4-FFF2-40B4-BE49-F238E27FC236}">
                <a16:creationId xmlns:a16="http://schemas.microsoft.com/office/drawing/2014/main" id="{7F098D28-A9BC-47FD-8206-62CEC0F88D80}"/>
              </a:ext>
            </a:extLst>
          </p:cNvPr>
          <p:cNvGrpSpPr/>
          <p:nvPr/>
        </p:nvGrpSpPr>
        <p:grpSpPr>
          <a:xfrm>
            <a:off x="5189509" y="3911282"/>
            <a:ext cx="481001" cy="481001"/>
            <a:chOff x="5663216" y="3224890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EBA44A90-4715-4D9F-A5A2-8F79E6D21265}"/>
                </a:ext>
              </a:extLst>
            </p:cNvPr>
            <p:cNvSpPr/>
            <p:nvPr/>
          </p:nvSpPr>
          <p:spPr>
            <a:xfrm>
              <a:off x="5663216" y="3224890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id="{57FEB0E9-2CB1-459F-B6A7-FA8E0E3C194E}"/>
                </a:ext>
              </a:extLst>
            </p:cNvPr>
            <p:cNvSpPr/>
            <p:nvPr/>
          </p:nvSpPr>
          <p:spPr>
            <a:xfrm>
              <a:off x="5762216" y="3323890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80" name="Овал 179">
              <a:extLst>
                <a:ext uri="{FF2B5EF4-FFF2-40B4-BE49-F238E27FC236}">
                  <a16:creationId xmlns:a16="http://schemas.microsoft.com/office/drawing/2014/main" id="{4D6F44E4-B4AA-459D-BFEB-6B34350FEF95}"/>
                </a:ext>
              </a:extLst>
            </p:cNvPr>
            <p:cNvSpPr/>
            <p:nvPr/>
          </p:nvSpPr>
          <p:spPr>
            <a:xfrm>
              <a:off x="5825216" y="3386890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81" name="Группа 180">
            <a:extLst>
              <a:ext uri="{FF2B5EF4-FFF2-40B4-BE49-F238E27FC236}">
                <a16:creationId xmlns:a16="http://schemas.microsoft.com/office/drawing/2014/main" id="{77E35001-C704-4C56-B1E8-C4B11D1890B2}"/>
              </a:ext>
            </a:extLst>
          </p:cNvPr>
          <p:cNvGrpSpPr/>
          <p:nvPr/>
        </p:nvGrpSpPr>
        <p:grpSpPr>
          <a:xfrm>
            <a:off x="1008565" y="3911282"/>
            <a:ext cx="481001" cy="481001"/>
            <a:chOff x="2064654" y="3224890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id="{914E8D35-648E-4F62-BEC5-082E1384F961}"/>
                </a:ext>
              </a:extLst>
            </p:cNvPr>
            <p:cNvSpPr/>
            <p:nvPr/>
          </p:nvSpPr>
          <p:spPr>
            <a:xfrm>
              <a:off x="2064654" y="3224890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id="{7C62369D-2D21-4265-9494-A9CEFE078534}"/>
                </a:ext>
              </a:extLst>
            </p:cNvPr>
            <p:cNvSpPr/>
            <p:nvPr/>
          </p:nvSpPr>
          <p:spPr>
            <a:xfrm>
              <a:off x="2163654" y="3323890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84" name="Овал 183">
              <a:extLst>
                <a:ext uri="{FF2B5EF4-FFF2-40B4-BE49-F238E27FC236}">
                  <a16:creationId xmlns:a16="http://schemas.microsoft.com/office/drawing/2014/main" id="{7CA2DFDD-9EC2-42E0-9B77-22FADB6EF66F}"/>
                </a:ext>
              </a:extLst>
            </p:cNvPr>
            <p:cNvSpPr/>
            <p:nvPr/>
          </p:nvSpPr>
          <p:spPr>
            <a:xfrm>
              <a:off x="2226654" y="3386890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33E532C5-A4F3-41A9-8E30-FE430BF7D211}"/>
              </a:ext>
            </a:extLst>
          </p:cNvPr>
          <p:cNvSpPr txBox="1"/>
          <p:nvPr/>
        </p:nvSpPr>
        <p:spPr>
          <a:xfrm>
            <a:off x="9506162" y="5178083"/>
            <a:ext cx="23179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"/>
              </a:rPr>
              <a:t>Создан Фонд инновационного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 "/>
              </a:rPr>
              <a:t>развития Технопарка</a:t>
            </a:r>
            <a:endParaRPr lang="ru-RU" sz="1200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E9AC445-497E-44C7-81DF-371EDCC08C67}"/>
              </a:ext>
            </a:extLst>
          </p:cNvPr>
          <p:cNvSpPr txBox="1"/>
          <p:nvPr/>
        </p:nvSpPr>
        <p:spPr>
          <a:xfrm>
            <a:off x="10175354" y="4903980"/>
            <a:ext cx="106632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7949E"/>
                </a:solidFill>
                <a:latin typeface="Arial "/>
              </a:rPr>
              <a:t>2020</a:t>
            </a:r>
            <a:endParaRPr lang="ru-RU" sz="3200" b="1" dirty="0">
              <a:solidFill>
                <a:srgbClr val="47949E"/>
              </a:solidFill>
              <a:latin typeface="Arial "/>
            </a:endParaRPr>
          </a:p>
        </p:txBody>
      </p: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2665D06E-B196-4BCF-9AA1-A69F9F56657F}"/>
              </a:ext>
            </a:extLst>
          </p:cNvPr>
          <p:cNvGrpSpPr>
            <a:grpSpLocks noChangeAspect="1"/>
          </p:cNvGrpSpPr>
          <p:nvPr/>
        </p:nvGrpSpPr>
        <p:grpSpPr>
          <a:xfrm>
            <a:off x="10598075" y="4141522"/>
            <a:ext cx="121546" cy="761091"/>
            <a:chOff x="9447288" y="3730621"/>
            <a:chExt cx="54000" cy="338133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9" name="Прямоугольник 188">
              <a:extLst>
                <a:ext uri="{FF2B5EF4-FFF2-40B4-BE49-F238E27FC236}">
                  <a16:creationId xmlns:a16="http://schemas.microsoft.com/office/drawing/2014/main" id="{259D50D1-E78A-4474-B215-49194CD5B99F}"/>
                </a:ext>
              </a:extLst>
            </p:cNvPr>
            <p:cNvSpPr/>
            <p:nvPr/>
          </p:nvSpPr>
          <p:spPr>
            <a:xfrm>
              <a:off x="9467938" y="3730621"/>
              <a:ext cx="11196" cy="313018"/>
            </a:xfrm>
            <a:prstGeom prst="rect">
              <a:avLst/>
            </a:prstGeom>
            <a:gradFill>
              <a:gsLst>
                <a:gs pos="0">
                  <a:srgbClr val="4CA2A6"/>
                </a:gs>
                <a:gs pos="100000">
                  <a:srgbClr val="03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CA2A6"/>
                </a:solidFill>
              </a:endParaRPr>
            </a:p>
          </p:txBody>
        </p:sp>
        <p:sp>
          <p:nvSpPr>
            <p:cNvPr id="190" name="Овал 189">
              <a:extLst>
                <a:ext uri="{FF2B5EF4-FFF2-40B4-BE49-F238E27FC236}">
                  <a16:creationId xmlns:a16="http://schemas.microsoft.com/office/drawing/2014/main" id="{235A052F-A58A-4EA4-8D3F-B7EEB33F2CDA}"/>
                </a:ext>
              </a:extLst>
            </p:cNvPr>
            <p:cNvSpPr/>
            <p:nvPr/>
          </p:nvSpPr>
          <p:spPr>
            <a:xfrm>
              <a:off x="9447288" y="4014754"/>
              <a:ext cx="54000" cy="54000"/>
            </a:xfrm>
            <a:prstGeom prst="ellipse">
              <a:avLst/>
            </a:prstGeom>
            <a:solidFill>
              <a:srgbClr val="03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CE2E751A-D94A-459B-A37E-AF9532DA7F39}"/>
              </a:ext>
            </a:extLst>
          </p:cNvPr>
          <p:cNvGrpSpPr/>
          <p:nvPr/>
        </p:nvGrpSpPr>
        <p:grpSpPr>
          <a:xfrm>
            <a:off x="10418348" y="3907923"/>
            <a:ext cx="481001" cy="481001"/>
            <a:chOff x="8361565" y="3221999"/>
            <a:chExt cx="414000" cy="414000"/>
          </a:xfrm>
          <a:solidFill>
            <a:srgbClr val="4CA2A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2" name="Полилиния: фигура 191">
              <a:extLst>
                <a:ext uri="{FF2B5EF4-FFF2-40B4-BE49-F238E27FC236}">
                  <a16:creationId xmlns:a16="http://schemas.microsoft.com/office/drawing/2014/main" id="{64635BE5-F76F-4817-A4EF-93065C55EAB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61565" y="3221999"/>
              <a:ext cx="414000" cy="414000"/>
            </a:xfrm>
            <a:custGeom>
              <a:avLst/>
              <a:gdLst>
                <a:gd name="connsiteX0" fmla="*/ 583 w 414000"/>
                <a:gd name="connsiteY0" fmla="*/ 204110 h 414000"/>
                <a:gd name="connsiteX1" fmla="*/ 36583 w 414000"/>
                <a:gd name="connsiteY1" fmla="*/ 204110 h 414000"/>
                <a:gd name="connsiteX2" fmla="*/ 36000 w 414000"/>
                <a:gd name="connsiteY2" fmla="*/ 207000 h 414000"/>
                <a:gd name="connsiteX3" fmla="*/ 207000 w 414000"/>
                <a:gd name="connsiteY3" fmla="*/ 378000 h 414000"/>
                <a:gd name="connsiteX4" fmla="*/ 209315 w 414000"/>
                <a:gd name="connsiteY4" fmla="*/ 377533 h 414000"/>
                <a:gd name="connsiteX5" fmla="*/ 209315 w 414000"/>
                <a:gd name="connsiteY5" fmla="*/ 413767 h 414000"/>
                <a:gd name="connsiteX6" fmla="*/ 207000 w 414000"/>
                <a:gd name="connsiteY6" fmla="*/ 414000 h 414000"/>
                <a:gd name="connsiteX7" fmla="*/ 0 w 414000"/>
                <a:gd name="connsiteY7" fmla="*/ 207000 h 414000"/>
                <a:gd name="connsiteX8" fmla="*/ 207000 w 414000"/>
                <a:gd name="connsiteY8" fmla="*/ 0 h 414000"/>
                <a:gd name="connsiteX9" fmla="*/ 414000 w 414000"/>
                <a:gd name="connsiteY9" fmla="*/ 207000 h 414000"/>
                <a:gd name="connsiteX10" fmla="*/ 413417 w 414000"/>
                <a:gd name="connsiteY10" fmla="*/ 209890 h 414000"/>
                <a:gd name="connsiteX11" fmla="*/ 377417 w 414000"/>
                <a:gd name="connsiteY11" fmla="*/ 209890 h 414000"/>
                <a:gd name="connsiteX12" fmla="*/ 378000 w 414000"/>
                <a:gd name="connsiteY12" fmla="*/ 207000 h 414000"/>
                <a:gd name="connsiteX13" fmla="*/ 207000 w 414000"/>
                <a:gd name="connsiteY13" fmla="*/ 36000 h 414000"/>
                <a:gd name="connsiteX14" fmla="*/ 204685 w 414000"/>
                <a:gd name="connsiteY14" fmla="*/ 36467 h 414000"/>
                <a:gd name="connsiteX15" fmla="*/ 204685 w 414000"/>
                <a:gd name="connsiteY15" fmla="*/ 233 h 41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000" h="414000">
                  <a:moveTo>
                    <a:pt x="583" y="204110"/>
                  </a:moveTo>
                  <a:lnTo>
                    <a:pt x="36583" y="204110"/>
                  </a:lnTo>
                  <a:lnTo>
                    <a:pt x="36000" y="207000"/>
                  </a:lnTo>
                  <a:cubicBezTo>
                    <a:pt x="36000" y="301441"/>
                    <a:pt x="112559" y="378000"/>
                    <a:pt x="207000" y="378000"/>
                  </a:cubicBezTo>
                  <a:lnTo>
                    <a:pt x="209315" y="377533"/>
                  </a:lnTo>
                  <a:lnTo>
                    <a:pt x="209315" y="413767"/>
                  </a:lnTo>
                  <a:lnTo>
                    <a:pt x="207000" y="414000"/>
                  </a:lnTo>
                  <a:cubicBezTo>
                    <a:pt x="92677" y="414000"/>
                    <a:pt x="0" y="321323"/>
                    <a:pt x="0" y="207000"/>
                  </a:cubicBezTo>
                  <a:close/>
                  <a:moveTo>
                    <a:pt x="207000" y="0"/>
                  </a:moveTo>
                  <a:cubicBezTo>
                    <a:pt x="321323" y="0"/>
                    <a:pt x="414000" y="92677"/>
                    <a:pt x="414000" y="207000"/>
                  </a:cubicBezTo>
                  <a:lnTo>
                    <a:pt x="413417" y="209890"/>
                  </a:lnTo>
                  <a:lnTo>
                    <a:pt x="377417" y="209890"/>
                  </a:lnTo>
                  <a:lnTo>
                    <a:pt x="378000" y="207000"/>
                  </a:lnTo>
                  <a:cubicBezTo>
                    <a:pt x="378000" y="112559"/>
                    <a:pt x="301441" y="36000"/>
                    <a:pt x="207000" y="36000"/>
                  </a:cubicBezTo>
                  <a:lnTo>
                    <a:pt x="204685" y="36467"/>
                  </a:lnTo>
                  <a:lnTo>
                    <a:pt x="204685" y="233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93" name="Полилиния: фигура 192">
              <a:extLst>
                <a:ext uri="{FF2B5EF4-FFF2-40B4-BE49-F238E27FC236}">
                  <a16:creationId xmlns:a16="http://schemas.microsoft.com/office/drawing/2014/main" id="{A21FD42A-BD7E-4F1D-9318-50F8C2AF368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460565" y="3320999"/>
              <a:ext cx="216000" cy="216000"/>
            </a:xfrm>
            <a:custGeom>
              <a:avLst/>
              <a:gdLst>
                <a:gd name="connsiteX0" fmla="*/ 108000 w 216000"/>
                <a:gd name="connsiteY0" fmla="*/ 9000 h 216000"/>
                <a:gd name="connsiteX1" fmla="*/ 9000 w 216000"/>
                <a:gd name="connsiteY1" fmla="*/ 108000 h 216000"/>
                <a:gd name="connsiteX2" fmla="*/ 108000 w 216000"/>
                <a:gd name="connsiteY2" fmla="*/ 207000 h 216000"/>
                <a:gd name="connsiteX3" fmla="*/ 207000 w 216000"/>
                <a:gd name="connsiteY3" fmla="*/ 108000 h 216000"/>
                <a:gd name="connsiteX4" fmla="*/ 108000 w 216000"/>
                <a:gd name="connsiteY4" fmla="*/ 9000 h 216000"/>
                <a:gd name="connsiteX5" fmla="*/ 108000 w 216000"/>
                <a:gd name="connsiteY5" fmla="*/ 0 h 216000"/>
                <a:gd name="connsiteX6" fmla="*/ 216000 w 216000"/>
                <a:gd name="connsiteY6" fmla="*/ 108000 h 216000"/>
                <a:gd name="connsiteX7" fmla="*/ 108000 w 216000"/>
                <a:gd name="connsiteY7" fmla="*/ 216000 h 216000"/>
                <a:gd name="connsiteX8" fmla="*/ 0 w 216000"/>
                <a:gd name="connsiteY8" fmla="*/ 108000 h 216000"/>
                <a:gd name="connsiteX9" fmla="*/ 108000 w 216000"/>
                <a:gd name="connsiteY9" fmla="*/ 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8000" y="9000"/>
                  </a:moveTo>
                  <a:cubicBezTo>
                    <a:pt x="53324" y="9000"/>
                    <a:pt x="9000" y="53324"/>
                    <a:pt x="9000" y="108000"/>
                  </a:cubicBezTo>
                  <a:cubicBezTo>
                    <a:pt x="9000" y="162676"/>
                    <a:pt x="53324" y="207000"/>
                    <a:pt x="108000" y="207000"/>
                  </a:cubicBezTo>
                  <a:cubicBezTo>
                    <a:pt x="162676" y="207000"/>
                    <a:pt x="207000" y="162676"/>
                    <a:pt x="207000" y="108000"/>
                  </a:cubicBezTo>
                  <a:cubicBezTo>
                    <a:pt x="207000" y="53324"/>
                    <a:pt x="162676" y="9000"/>
                    <a:pt x="108000" y="9000"/>
                  </a:cubicBezTo>
                  <a:close/>
                  <a:moveTo>
                    <a:pt x="108000" y="0"/>
                  </a:moveTo>
                  <a:cubicBezTo>
                    <a:pt x="167647" y="0"/>
                    <a:pt x="216000" y="48353"/>
                    <a:pt x="216000" y="108000"/>
                  </a:cubicBezTo>
                  <a:cubicBezTo>
                    <a:pt x="216000" y="167647"/>
                    <a:pt x="167647" y="216000"/>
                    <a:pt x="108000" y="216000"/>
                  </a:cubicBezTo>
                  <a:cubicBezTo>
                    <a:pt x="48353" y="216000"/>
                    <a:pt x="0" y="167647"/>
                    <a:pt x="0" y="108000"/>
                  </a:cubicBezTo>
                  <a:cubicBezTo>
                    <a:pt x="0" y="48353"/>
                    <a:pt x="48353" y="0"/>
                    <a:pt x="10800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1416B4E9-B172-4D15-9966-E244B387C59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523565" y="3383999"/>
              <a:ext cx="90000" cy="90000"/>
            </a:xfrm>
            <a:prstGeom prst="ellips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CA2A6"/>
                </a:solidFill>
              </a:endParaRPr>
            </a:p>
          </p:txBody>
        </p:sp>
      </p:grpSp>
      <p:sp>
        <p:nvSpPr>
          <p:cNvPr id="211" name="Прямоугольник 210">
            <a:extLst>
              <a:ext uri="{FF2B5EF4-FFF2-40B4-BE49-F238E27FC236}">
                <a16:creationId xmlns:a16="http://schemas.microsoft.com/office/drawing/2014/main" id="{D559608D-0D20-496D-A758-DFD2DFB89F46}"/>
              </a:ext>
            </a:extLst>
          </p:cNvPr>
          <p:cNvSpPr/>
          <p:nvPr/>
        </p:nvSpPr>
        <p:spPr>
          <a:xfrm>
            <a:off x="0" y="204032"/>
            <a:ext cx="12204004" cy="1334378"/>
          </a:xfrm>
          <a:prstGeom prst="rect">
            <a:avLst/>
          </a:prstGeom>
          <a:gradFill>
            <a:gsLst>
              <a:gs pos="0">
                <a:srgbClr val="47949E"/>
              </a:gs>
              <a:gs pos="100000">
                <a:srgbClr val="F6FA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D3FEB8E8-163A-4079-8608-E11F153903F4}"/>
              </a:ext>
            </a:extLst>
          </p:cNvPr>
          <p:cNvSpPr/>
          <p:nvPr/>
        </p:nvSpPr>
        <p:spPr>
          <a:xfrm flipV="1">
            <a:off x="2372309" y="1229873"/>
            <a:ext cx="9828000" cy="68619"/>
          </a:xfrm>
          <a:prstGeom prst="rect">
            <a:avLst/>
          </a:prstGeom>
          <a:solidFill>
            <a:srgbClr val="47949E"/>
          </a:solidFill>
          <a:ln>
            <a:solidFill>
              <a:srgbClr val="4CA2A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Заголовок 1">
            <a:extLst>
              <a:ext uri="{FF2B5EF4-FFF2-40B4-BE49-F238E27FC236}">
                <a16:creationId xmlns:a16="http://schemas.microsoft.com/office/drawing/2014/main" id="{34760660-C1D0-4C05-942F-4F07C4263965}"/>
              </a:ext>
            </a:extLst>
          </p:cNvPr>
          <p:cNvSpPr txBox="1">
            <a:spLocks/>
          </p:cNvSpPr>
          <p:nvPr/>
        </p:nvSpPr>
        <p:spPr>
          <a:xfrm>
            <a:off x="2290965" y="287706"/>
            <a:ext cx="9713843" cy="1056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Arial "/>
              </a:rPr>
              <a:t>История </a:t>
            </a:r>
            <a:r>
              <a:rPr lang="ru-RU" sz="2400" dirty="0" smtClean="0">
                <a:solidFill>
                  <a:schemeClr val="bg1"/>
                </a:solidFill>
                <a:latin typeface="Arial "/>
              </a:rPr>
              <a:t>развития</a:t>
            </a:r>
            <a:endParaRPr lang="ru-RU" sz="2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E3BA4C02-2A90-4489-B794-B96E9D191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3" y="283302"/>
            <a:ext cx="996791" cy="93943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44BC92C2-5620-4832-830E-4EC5A2614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422" y="283328"/>
            <a:ext cx="1159648" cy="8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6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6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41" grpId="0"/>
      <p:bldP spid="142" grpId="0"/>
      <p:bldP spid="186" grpId="0"/>
      <p:bldP spid="187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49032</TotalTime>
  <Words>2087</Words>
  <Application>Microsoft Office PowerPoint</Application>
  <PresentationFormat>Широкоэкранный</PresentationFormat>
  <Paragraphs>506</Paragraphs>
  <Slides>32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SimSun</vt:lpstr>
      <vt:lpstr>Arial</vt:lpstr>
      <vt:lpstr>Arial </vt:lpstr>
      <vt:lpstr>Calibri</vt:lpstr>
      <vt:lpstr>Calibri Light</vt:lpstr>
      <vt:lpstr>Courier New</vt:lpstr>
      <vt:lpstr>Franklin Gothic Book</vt:lpstr>
      <vt:lpstr>Office Theme</vt:lpstr>
      <vt:lpstr>CorelDRAW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dizainer Metolit</dc:creator>
  <cp:lastModifiedBy>Калинин</cp:lastModifiedBy>
  <cp:revision>634</cp:revision>
  <cp:lastPrinted>2022-02-23T13:28:12Z</cp:lastPrinted>
  <dcterms:created xsi:type="dcterms:W3CDTF">2021-01-28T09:06:03Z</dcterms:created>
  <dcterms:modified xsi:type="dcterms:W3CDTF">2023-03-12T06:43:51Z</dcterms:modified>
</cp:coreProperties>
</file>