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307" r:id="rId2"/>
    <p:sldId id="355" r:id="rId3"/>
    <p:sldId id="357" r:id="rId4"/>
    <p:sldId id="356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96" r:id="rId14"/>
    <p:sldId id="397" r:id="rId15"/>
    <p:sldId id="398" r:id="rId16"/>
    <p:sldId id="399" r:id="rId17"/>
    <p:sldId id="400" r:id="rId18"/>
    <p:sldId id="401" r:id="rId19"/>
    <p:sldId id="354" r:id="rId2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80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F6FC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6" autoAdjust="0"/>
    <p:restoredTop sz="95590" autoAdjust="0"/>
  </p:normalViewPr>
  <p:slideViewPr>
    <p:cSldViewPr>
      <p:cViewPr varScale="1">
        <p:scale>
          <a:sx n="66" d="100"/>
          <a:sy n="66" d="100"/>
        </p:scale>
        <p:origin x="-1212" y="-64"/>
      </p:cViewPr>
      <p:guideLst>
        <p:guide orient="horz" pos="1480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8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лентин Куликов" userId="1ab03f962e2ce458" providerId="LiveId" clId="{D5A25F35-955D-4979-BA6A-C0E8EB750F09}"/>
    <pc:docChg chg="undo redo custSel addSld delSld modSld">
      <pc:chgData name="Валентин Куликов" userId="1ab03f962e2ce458" providerId="LiveId" clId="{D5A25F35-955D-4979-BA6A-C0E8EB750F09}" dt="2021-05-16T14:02:43.547" v="496" actId="478"/>
      <pc:docMkLst>
        <pc:docMk/>
      </pc:docMkLst>
      <pc:sldChg chg="modSp mod">
        <pc:chgData name="Валентин Куликов" userId="1ab03f962e2ce458" providerId="LiveId" clId="{D5A25F35-955D-4979-BA6A-C0E8EB750F09}" dt="2021-05-16T11:11:30.211" v="91" actId="27636"/>
        <pc:sldMkLst>
          <pc:docMk/>
          <pc:sldMk cId="0" sldId="354"/>
        </pc:sldMkLst>
        <pc:spChg chg="mod">
          <ac:chgData name="Валентин Куликов" userId="1ab03f962e2ce458" providerId="LiveId" clId="{D5A25F35-955D-4979-BA6A-C0E8EB750F09}" dt="2021-05-16T11:11:30.211" v="91" actId="27636"/>
          <ac:spMkLst>
            <pc:docMk/>
            <pc:sldMk cId="0" sldId="354"/>
            <ac:spMk id="2" creationId="{00000000-0000-0000-0000-000000000000}"/>
          </ac:spMkLst>
        </pc:spChg>
      </pc:sldChg>
      <pc:sldChg chg="modSp mod">
        <pc:chgData name="Валентин Куликов" userId="1ab03f962e2ce458" providerId="LiveId" clId="{D5A25F35-955D-4979-BA6A-C0E8EB750F09}" dt="2021-05-16T10:56:04.507" v="59" actId="20577"/>
        <pc:sldMkLst>
          <pc:docMk/>
          <pc:sldMk cId="2613879724" sldId="355"/>
        </pc:sldMkLst>
        <pc:spChg chg="mod">
          <ac:chgData name="Валентин Куликов" userId="1ab03f962e2ce458" providerId="LiveId" clId="{D5A25F35-955D-4979-BA6A-C0E8EB750F09}" dt="2021-05-16T10:55:58.570" v="54" actId="1076"/>
          <ac:spMkLst>
            <pc:docMk/>
            <pc:sldMk cId="2613879724" sldId="355"/>
            <ac:spMk id="2" creationId="{92FAAD77-2ADE-4799-A2BE-F523C5640FF5}"/>
          </ac:spMkLst>
        </pc:spChg>
        <pc:spChg chg="mod">
          <ac:chgData name="Валентин Куликов" userId="1ab03f962e2ce458" providerId="LiveId" clId="{D5A25F35-955D-4979-BA6A-C0E8EB750F09}" dt="2021-05-16T10:56:04.507" v="59" actId="20577"/>
          <ac:spMkLst>
            <pc:docMk/>
            <pc:sldMk cId="2613879724" sldId="355"/>
            <ac:spMk id="3" creationId="{F4093450-7E01-4F84-A036-7D5EAED3E614}"/>
          </ac:spMkLst>
        </pc:spChg>
      </pc:sldChg>
      <pc:sldChg chg="addSp delSp modSp new mod">
        <pc:chgData name="Валентин Куликов" userId="1ab03f962e2ce458" providerId="LiveId" clId="{D5A25F35-955D-4979-BA6A-C0E8EB750F09}" dt="2021-05-16T11:12:48.269" v="133" actId="122"/>
        <pc:sldMkLst>
          <pc:docMk/>
          <pc:sldMk cId="1342075154" sldId="356"/>
        </pc:sldMkLst>
        <pc:spChg chg="mod">
          <ac:chgData name="Валентин Куликов" userId="1ab03f962e2ce458" providerId="LiveId" clId="{D5A25F35-955D-4979-BA6A-C0E8EB750F09}" dt="2021-05-16T11:12:48.269" v="133" actId="122"/>
          <ac:spMkLst>
            <pc:docMk/>
            <pc:sldMk cId="1342075154" sldId="356"/>
            <ac:spMk id="2" creationId="{796507AE-2E8B-4534-A8AB-4CA5D913D853}"/>
          </ac:spMkLst>
        </pc:spChg>
        <pc:spChg chg="mod">
          <ac:chgData name="Валентин Куликов" userId="1ab03f962e2ce458" providerId="LiveId" clId="{D5A25F35-955D-4979-BA6A-C0E8EB750F09}" dt="2021-05-16T11:12:34.985" v="130" actId="1076"/>
          <ac:spMkLst>
            <pc:docMk/>
            <pc:sldMk cId="1342075154" sldId="356"/>
            <ac:spMk id="3" creationId="{75BC8019-EC56-4879-939A-E2204426E459}"/>
          </ac:spMkLst>
        </pc:spChg>
        <pc:spChg chg="del">
          <ac:chgData name="Валентин Куликов" userId="1ab03f962e2ce458" providerId="LiveId" clId="{D5A25F35-955D-4979-BA6A-C0E8EB750F09}" dt="2021-05-16T11:11:30.070" v="90" actId="931"/>
          <ac:spMkLst>
            <pc:docMk/>
            <pc:sldMk cId="1342075154" sldId="356"/>
            <ac:spMk id="4" creationId="{1B34161F-C029-40D3-A98C-977559B9836A}"/>
          </ac:spMkLst>
        </pc:spChg>
        <pc:picChg chg="add mod">
          <ac:chgData name="Валентин Куликов" userId="1ab03f962e2ce458" providerId="LiveId" clId="{D5A25F35-955D-4979-BA6A-C0E8EB750F09}" dt="2021-05-16T11:12:39.772" v="131" actId="1076"/>
          <ac:picMkLst>
            <pc:docMk/>
            <pc:sldMk cId="1342075154" sldId="356"/>
            <ac:picMk id="6" creationId="{178F06BC-DEA8-4C9D-9F85-923DB8FF2CFE}"/>
          </ac:picMkLst>
        </pc:picChg>
      </pc:sldChg>
      <pc:sldChg chg="addSp delSp modSp new add del mod">
        <pc:chgData name="Валентин Куликов" userId="1ab03f962e2ce458" providerId="LiveId" clId="{D5A25F35-955D-4979-BA6A-C0E8EB750F09}" dt="2021-05-16T11:32:20.628" v="161" actId="680"/>
        <pc:sldMkLst>
          <pc:docMk/>
          <pc:sldMk cId="501722509" sldId="357"/>
        </pc:sldMkLst>
        <pc:spChg chg="mod">
          <ac:chgData name="Валентин Куликов" userId="1ab03f962e2ce458" providerId="LiveId" clId="{D5A25F35-955D-4979-BA6A-C0E8EB750F09}" dt="2021-05-16T11:32:04.643" v="158"/>
          <ac:spMkLst>
            <pc:docMk/>
            <pc:sldMk cId="501722509" sldId="357"/>
            <ac:spMk id="3" creationId="{0878D244-A379-4B9D-A337-2469C988D3E3}"/>
          </ac:spMkLst>
        </pc:spChg>
        <pc:picChg chg="add del mod">
          <ac:chgData name="Валентин Куликов" userId="1ab03f962e2ce458" providerId="LiveId" clId="{D5A25F35-955D-4979-BA6A-C0E8EB750F09}" dt="2021-05-16T11:31:59.216" v="153"/>
          <ac:picMkLst>
            <pc:docMk/>
            <pc:sldMk cId="501722509" sldId="357"/>
            <ac:picMk id="1026" creationId="{0E413DD4-B37D-450E-AA11-9B3D198BD10D}"/>
          </ac:picMkLst>
        </pc:picChg>
      </pc:sldChg>
      <pc:sldChg chg="addSp delSp modSp new mod">
        <pc:chgData name="Валентин Куликов" userId="1ab03f962e2ce458" providerId="LiveId" clId="{D5A25F35-955D-4979-BA6A-C0E8EB750F09}" dt="2021-05-16T11:33:54.029" v="186" actId="255"/>
        <pc:sldMkLst>
          <pc:docMk/>
          <pc:sldMk cId="3583859084" sldId="357"/>
        </pc:sldMkLst>
        <pc:spChg chg="add del mod">
          <ac:chgData name="Валентин Куликов" userId="1ab03f962e2ce458" providerId="LiveId" clId="{D5A25F35-955D-4979-BA6A-C0E8EB750F09}" dt="2021-05-16T11:33:31.401" v="184" actId="20577"/>
          <ac:spMkLst>
            <pc:docMk/>
            <pc:sldMk cId="3583859084" sldId="357"/>
            <ac:spMk id="2" creationId="{0644DFED-279D-408C-ADBA-F678F8EC661E}"/>
          </ac:spMkLst>
        </pc:spChg>
        <pc:spChg chg="del">
          <ac:chgData name="Валентин Куликов" userId="1ab03f962e2ce458" providerId="LiveId" clId="{D5A25F35-955D-4979-BA6A-C0E8EB750F09}" dt="2021-05-16T11:33:07.429" v="166" actId="21"/>
          <ac:spMkLst>
            <pc:docMk/>
            <pc:sldMk cId="3583859084" sldId="357"/>
            <ac:spMk id="3" creationId="{5C09401B-B6FC-41B8-892D-7F1E83EC12C2}"/>
          </ac:spMkLst>
        </pc:spChg>
        <pc:spChg chg="del">
          <ac:chgData name="Валентин Куликов" userId="1ab03f962e2ce458" providerId="LiveId" clId="{D5A25F35-955D-4979-BA6A-C0E8EB750F09}" dt="2021-05-16T11:33:18.076" v="169" actId="21"/>
          <ac:spMkLst>
            <pc:docMk/>
            <pc:sldMk cId="3583859084" sldId="357"/>
            <ac:spMk id="4" creationId="{B62136DA-17E9-4E14-9FEF-F576386DE01F}"/>
          </ac:spMkLst>
        </pc:spChg>
        <pc:spChg chg="mod">
          <ac:chgData name="Валентин Куликов" userId="1ab03f962e2ce458" providerId="LiveId" clId="{D5A25F35-955D-4979-BA6A-C0E8EB750F09}" dt="2021-05-16T11:33:54.029" v="186" actId="255"/>
          <ac:spMkLst>
            <pc:docMk/>
            <pc:sldMk cId="3583859084" sldId="357"/>
            <ac:spMk id="5" creationId="{8786F080-B322-4472-8011-F9A58ACBBF8A}"/>
          </ac:spMkLst>
        </pc:spChg>
        <pc:spChg chg="del">
          <ac:chgData name="Валентин Куликов" userId="1ab03f962e2ce458" providerId="LiveId" clId="{D5A25F35-955D-4979-BA6A-C0E8EB750F09}" dt="2021-05-16T11:32:58.771" v="165" actId="931"/>
          <ac:spMkLst>
            <pc:docMk/>
            <pc:sldMk cId="3583859084" sldId="357"/>
            <ac:spMk id="6" creationId="{C1E9D043-6E6C-46B2-9E98-BB5D2956DFD4}"/>
          </ac:spMkLst>
        </pc:spChg>
        <pc:picChg chg="add mod">
          <ac:chgData name="Валентин Куликов" userId="1ab03f962e2ce458" providerId="LiveId" clId="{D5A25F35-955D-4979-BA6A-C0E8EB750F09}" dt="2021-05-16T11:32:58.771" v="165" actId="931"/>
          <ac:picMkLst>
            <pc:docMk/>
            <pc:sldMk cId="3583859084" sldId="357"/>
            <ac:picMk id="8" creationId="{16FCB04E-3163-47C6-9064-D51CF9922C99}"/>
          </ac:picMkLst>
        </pc:picChg>
      </pc:sldChg>
      <pc:sldChg chg="modSp new mod">
        <pc:chgData name="Валентин Куликов" userId="1ab03f962e2ce458" providerId="LiveId" clId="{D5A25F35-955D-4979-BA6A-C0E8EB750F09}" dt="2021-05-16T12:03:05.975" v="200" actId="5793"/>
        <pc:sldMkLst>
          <pc:docMk/>
          <pc:sldMk cId="1492872413" sldId="358"/>
        </pc:sldMkLst>
        <pc:spChg chg="mod">
          <ac:chgData name="Валентин Куликов" userId="1ab03f962e2ce458" providerId="LiveId" clId="{D5A25F35-955D-4979-BA6A-C0E8EB750F09}" dt="2021-05-16T11:52:14.572" v="196" actId="20577"/>
          <ac:spMkLst>
            <pc:docMk/>
            <pc:sldMk cId="1492872413" sldId="358"/>
            <ac:spMk id="2" creationId="{C111374B-1033-48EF-9FE2-849AA6350197}"/>
          </ac:spMkLst>
        </pc:spChg>
        <pc:spChg chg="mod">
          <ac:chgData name="Валентин Куликов" userId="1ab03f962e2ce458" providerId="LiveId" clId="{D5A25F35-955D-4979-BA6A-C0E8EB750F09}" dt="2021-05-16T12:03:05.975" v="200" actId="5793"/>
          <ac:spMkLst>
            <pc:docMk/>
            <pc:sldMk cId="1492872413" sldId="358"/>
            <ac:spMk id="3" creationId="{F5543919-A09C-4361-9281-EBBA5C34843C}"/>
          </ac:spMkLst>
        </pc:spChg>
      </pc:sldChg>
      <pc:sldChg chg="modSp new mod">
        <pc:chgData name="Валентин Куликов" userId="1ab03f962e2ce458" providerId="LiveId" clId="{D5A25F35-955D-4979-BA6A-C0E8EB750F09}" dt="2021-05-16T12:14:05.503" v="216" actId="123"/>
        <pc:sldMkLst>
          <pc:docMk/>
          <pc:sldMk cId="2233437914" sldId="359"/>
        </pc:sldMkLst>
        <pc:spChg chg="mod">
          <ac:chgData name="Валентин Куликов" userId="1ab03f962e2ce458" providerId="LiveId" clId="{D5A25F35-955D-4979-BA6A-C0E8EB750F09}" dt="2021-05-16T12:05:48.657" v="211" actId="20577"/>
          <ac:spMkLst>
            <pc:docMk/>
            <pc:sldMk cId="2233437914" sldId="359"/>
            <ac:spMk id="2" creationId="{FBB4568E-ADD0-4D50-BEFD-4078ECA2EB65}"/>
          </ac:spMkLst>
        </pc:spChg>
        <pc:spChg chg="mod">
          <ac:chgData name="Валентин Куликов" userId="1ab03f962e2ce458" providerId="LiveId" clId="{D5A25F35-955D-4979-BA6A-C0E8EB750F09}" dt="2021-05-16T12:14:05.503" v="216" actId="123"/>
          <ac:spMkLst>
            <pc:docMk/>
            <pc:sldMk cId="2233437914" sldId="359"/>
            <ac:spMk id="3" creationId="{8D30F1D9-1B7E-4EBB-A443-4BAD07A14D76}"/>
          </ac:spMkLst>
        </pc:spChg>
      </pc:sldChg>
      <pc:sldChg chg="modSp new del mod">
        <pc:chgData name="Валентин Куликов" userId="1ab03f962e2ce458" providerId="LiveId" clId="{D5A25F35-955D-4979-BA6A-C0E8EB750F09}" dt="2021-05-16T12:19:11.951" v="246" actId="680"/>
        <pc:sldMkLst>
          <pc:docMk/>
          <pc:sldMk cId="2923223761" sldId="360"/>
        </pc:sldMkLst>
        <pc:spChg chg="mod">
          <ac:chgData name="Валентин Куликов" userId="1ab03f962e2ce458" providerId="LiveId" clId="{D5A25F35-955D-4979-BA6A-C0E8EB750F09}" dt="2021-05-16T12:19:09.899" v="244" actId="1076"/>
          <ac:spMkLst>
            <pc:docMk/>
            <pc:sldMk cId="2923223761" sldId="360"/>
            <ac:spMk id="2" creationId="{BAF34DA3-559A-4C00-AE89-003AB5189100}"/>
          </ac:spMkLst>
        </pc:spChg>
        <pc:spChg chg="mod">
          <ac:chgData name="Валентин Куликов" userId="1ab03f962e2ce458" providerId="LiveId" clId="{D5A25F35-955D-4979-BA6A-C0E8EB750F09}" dt="2021-05-16T12:19:11.016" v="245" actId="14100"/>
          <ac:spMkLst>
            <pc:docMk/>
            <pc:sldMk cId="2923223761" sldId="360"/>
            <ac:spMk id="3" creationId="{58F1008F-8772-48ED-A222-543301958C2B}"/>
          </ac:spMkLst>
        </pc:spChg>
      </pc:sldChg>
      <pc:sldChg chg="addSp delSp modSp new mod">
        <pc:chgData name="Валентин Куликов" userId="1ab03f962e2ce458" providerId="LiveId" clId="{D5A25F35-955D-4979-BA6A-C0E8EB750F09}" dt="2021-05-16T12:22:18.431" v="289" actId="14100"/>
        <pc:sldMkLst>
          <pc:docMk/>
          <pc:sldMk cId="3163684777" sldId="360"/>
        </pc:sldMkLst>
        <pc:spChg chg="mod">
          <ac:chgData name="Валентин Куликов" userId="1ab03f962e2ce458" providerId="LiveId" clId="{D5A25F35-955D-4979-BA6A-C0E8EB750F09}" dt="2021-05-16T12:20:39.035" v="283" actId="20577"/>
          <ac:spMkLst>
            <pc:docMk/>
            <pc:sldMk cId="3163684777" sldId="360"/>
            <ac:spMk id="2" creationId="{FBE8FED2-CDFA-4E37-A27C-BAE3C449B051}"/>
          </ac:spMkLst>
        </pc:spChg>
        <pc:spChg chg="mod">
          <ac:chgData name="Валентин Куликов" userId="1ab03f962e2ce458" providerId="LiveId" clId="{D5A25F35-955D-4979-BA6A-C0E8EB750F09}" dt="2021-05-16T12:22:18.431" v="289" actId="14100"/>
          <ac:spMkLst>
            <pc:docMk/>
            <pc:sldMk cId="3163684777" sldId="360"/>
            <ac:spMk id="3" creationId="{00F151D5-1C01-4690-8B18-013C673095DD}"/>
          </ac:spMkLst>
        </pc:spChg>
        <pc:spChg chg="del">
          <ac:chgData name="Валентин Куликов" userId="1ab03f962e2ce458" providerId="LiveId" clId="{D5A25F35-955D-4979-BA6A-C0E8EB750F09}" dt="2021-05-16T12:19:49.705" v="248" actId="931"/>
          <ac:spMkLst>
            <pc:docMk/>
            <pc:sldMk cId="3163684777" sldId="360"/>
            <ac:spMk id="4" creationId="{2FEC8164-902F-4DAE-90B6-E82B84ABDFF1}"/>
          </ac:spMkLst>
        </pc:spChg>
        <pc:picChg chg="add mod">
          <ac:chgData name="Валентин Куликов" userId="1ab03f962e2ce458" providerId="LiveId" clId="{D5A25F35-955D-4979-BA6A-C0E8EB750F09}" dt="2021-05-16T12:20:12.308" v="255" actId="1076"/>
          <ac:picMkLst>
            <pc:docMk/>
            <pc:sldMk cId="3163684777" sldId="360"/>
            <ac:picMk id="6" creationId="{E993A380-4108-4ECA-8FDF-C80BC93FAC97}"/>
          </ac:picMkLst>
        </pc:picChg>
      </pc:sldChg>
      <pc:sldChg chg="modSp new mod">
        <pc:chgData name="Валентин Куликов" userId="1ab03f962e2ce458" providerId="LiveId" clId="{D5A25F35-955D-4979-BA6A-C0E8EB750F09}" dt="2021-05-16T12:37:25.454" v="300" actId="5793"/>
        <pc:sldMkLst>
          <pc:docMk/>
          <pc:sldMk cId="972810986" sldId="361"/>
        </pc:sldMkLst>
        <pc:spChg chg="mod">
          <ac:chgData name="Валентин Куликов" userId="1ab03f962e2ce458" providerId="LiveId" clId="{D5A25F35-955D-4979-BA6A-C0E8EB750F09}" dt="2021-05-16T12:36:18.216" v="298" actId="1076"/>
          <ac:spMkLst>
            <pc:docMk/>
            <pc:sldMk cId="972810986" sldId="361"/>
            <ac:spMk id="2" creationId="{86A94F6B-37BD-40C6-B5DF-C27C3D280E05}"/>
          </ac:spMkLst>
        </pc:spChg>
        <pc:spChg chg="mod">
          <ac:chgData name="Валентин Куликов" userId="1ab03f962e2ce458" providerId="LiveId" clId="{D5A25F35-955D-4979-BA6A-C0E8EB750F09}" dt="2021-05-16T12:37:25.454" v="300" actId="5793"/>
          <ac:spMkLst>
            <pc:docMk/>
            <pc:sldMk cId="972810986" sldId="361"/>
            <ac:spMk id="3" creationId="{F28743B2-8C93-464C-A726-990E5B17C83B}"/>
          </ac:spMkLst>
        </pc:spChg>
      </pc:sldChg>
      <pc:sldChg chg="modSp new del mod">
        <pc:chgData name="Валентин Куликов" userId="1ab03f962e2ce458" providerId="LiveId" clId="{D5A25F35-955D-4979-BA6A-C0E8EB750F09}" dt="2021-05-16T13:08:31.944" v="329" actId="680"/>
        <pc:sldMkLst>
          <pc:docMk/>
          <pc:sldMk cId="31150956" sldId="362"/>
        </pc:sldMkLst>
        <pc:spChg chg="mod">
          <ac:chgData name="Валентин Куликов" userId="1ab03f962e2ce458" providerId="LiveId" clId="{D5A25F35-955D-4979-BA6A-C0E8EB750F09}" dt="2021-05-16T13:08:30.277" v="327" actId="1076"/>
          <ac:spMkLst>
            <pc:docMk/>
            <pc:sldMk cId="31150956" sldId="362"/>
            <ac:spMk id="2" creationId="{E60F834D-D2D5-4F3B-9402-85247A17071C}"/>
          </ac:spMkLst>
        </pc:spChg>
        <pc:spChg chg="mod">
          <ac:chgData name="Валентин Куликов" userId="1ab03f962e2ce458" providerId="LiveId" clId="{D5A25F35-955D-4979-BA6A-C0E8EB750F09}" dt="2021-05-16T13:08:31.151" v="328" actId="14100"/>
          <ac:spMkLst>
            <pc:docMk/>
            <pc:sldMk cId="31150956" sldId="362"/>
            <ac:spMk id="3" creationId="{CB49989C-B00D-4120-A64B-C8E3C6BF3D75}"/>
          </ac:spMkLst>
        </pc:spChg>
      </pc:sldChg>
      <pc:sldChg chg="addSp delSp modSp new mod">
        <pc:chgData name="Валентин Куликов" userId="1ab03f962e2ce458" providerId="LiveId" clId="{D5A25F35-955D-4979-BA6A-C0E8EB750F09}" dt="2021-05-16T13:12:34.192" v="344" actId="1076"/>
        <pc:sldMkLst>
          <pc:docMk/>
          <pc:sldMk cId="4093761568" sldId="362"/>
        </pc:sldMkLst>
        <pc:spChg chg="mod">
          <ac:chgData name="Валентин Куликов" userId="1ab03f962e2ce458" providerId="LiveId" clId="{D5A25F35-955D-4979-BA6A-C0E8EB750F09}" dt="2021-05-16T13:08:53.697" v="338" actId="20577"/>
          <ac:spMkLst>
            <pc:docMk/>
            <pc:sldMk cId="4093761568" sldId="362"/>
            <ac:spMk id="2" creationId="{1E67C5EB-2594-4D1C-BC77-ECDCF91CDB09}"/>
          </ac:spMkLst>
        </pc:spChg>
        <pc:spChg chg="mod">
          <ac:chgData name="Валентин Куликов" userId="1ab03f962e2ce458" providerId="LiveId" clId="{D5A25F35-955D-4979-BA6A-C0E8EB750F09}" dt="2021-05-16T13:12:34.192" v="344" actId="1076"/>
          <ac:spMkLst>
            <pc:docMk/>
            <pc:sldMk cId="4093761568" sldId="362"/>
            <ac:spMk id="3" creationId="{7E0524E9-CCFF-4614-9CA2-8F4C2BECD4BA}"/>
          </ac:spMkLst>
        </pc:spChg>
        <pc:spChg chg="del mod">
          <ac:chgData name="Валентин Куликов" userId="1ab03f962e2ce458" providerId="LiveId" clId="{D5A25F35-955D-4979-BA6A-C0E8EB750F09}" dt="2021-05-16T13:12:30.198" v="343" actId="931"/>
          <ac:spMkLst>
            <pc:docMk/>
            <pc:sldMk cId="4093761568" sldId="362"/>
            <ac:spMk id="4" creationId="{034A6FD7-E104-4BD5-98B9-D5F1C739A88D}"/>
          </ac:spMkLst>
        </pc:spChg>
        <pc:picChg chg="add mod">
          <ac:chgData name="Валентин Куликов" userId="1ab03f962e2ce458" providerId="LiveId" clId="{D5A25F35-955D-4979-BA6A-C0E8EB750F09}" dt="2021-05-16T13:12:30.198" v="343" actId="931"/>
          <ac:picMkLst>
            <pc:docMk/>
            <pc:sldMk cId="4093761568" sldId="362"/>
            <ac:picMk id="6" creationId="{F7B0D559-A106-468B-BA88-786518E7A1BC}"/>
          </ac:picMkLst>
        </pc:picChg>
      </pc:sldChg>
      <pc:sldChg chg="addSp delSp modSp new mod">
        <pc:chgData name="Валентин Куликов" userId="1ab03f962e2ce458" providerId="LiveId" clId="{D5A25F35-955D-4979-BA6A-C0E8EB750F09}" dt="2021-05-16T13:34:59.364" v="364" actId="123"/>
        <pc:sldMkLst>
          <pc:docMk/>
          <pc:sldMk cId="3831252931" sldId="363"/>
        </pc:sldMkLst>
        <pc:spChg chg="mod">
          <ac:chgData name="Валентин Куликов" userId="1ab03f962e2ce458" providerId="LiveId" clId="{D5A25F35-955D-4979-BA6A-C0E8EB750F09}" dt="2021-05-16T13:33:49.798" v="353" actId="1076"/>
          <ac:spMkLst>
            <pc:docMk/>
            <pc:sldMk cId="3831252931" sldId="363"/>
            <ac:spMk id="2" creationId="{6339275B-11B9-44CC-99AF-B46A0290EBB9}"/>
          </ac:spMkLst>
        </pc:spChg>
        <pc:spChg chg="mod">
          <ac:chgData name="Валентин Куликов" userId="1ab03f962e2ce458" providerId="LiveId" clId="{D5A25F35-955D-4979-BA6A-C0E8EB750F09}" dt="2021-05-16T13:34:59.364" v="364" actId="123"/>
          <ac:spMkLst>
            <pc:docMk/>
            <pc:sldMk cId="3831252931" sldId="363"/>
            <ac:spMk id="3" creationId="{F5E235A6-F8E4-49A3-BF15-3C5D739B7DC1}"/>
          </ac:spMkLst>
        </pc:spChg>
        <pc:spChg chg="del mod">
          <ac:chgData name="Валентин Куликов" userId="1ab03f962e2ce458" providerId="LiveId" clId="{D5A25F35-955D-4979-BA6A-C0E8EB750F09}" dt="2021-05-16T13:34:21.322" v="354" actId="931"/>
          <ac:spMkLst>
            <pc:docMk/>
            <pc:sldMk cId="3831252931" sldId="363"/>
            <ac:spMk id="4" creationId="{3D5A5606-3F02-4C7A-B328-F94790AB87AA}"/>
          </ac:spMkLst>
        </pc:spChg>
        <pc:picChg chg="add mod">
          <ac:chgData name="Валентин Куликов" userId="1ab03f962e2ce458" providerId="LiveId" clId="{D5A25F35-955D-4979-BA6A-C0E8EB750F09}" dt="2021-05-16T13:34:31.987" v="358" actId="14100"/>
          <ac:picMkLst>
            <pc:docMk/>
            <pc:sldMk cId="3831252931" sldId="363"/>
            <ac:picMk id="6" creationId="{C8429362-A408-4EC2-831B-7457D8CB60D4}"/>
          </ac:picMkLst>
        </pc:picChg>
      </pc:sldChg>
      <pc:sldChg chg="modSp new mod">
        <pc:chgData name="Валентин Куликов" userId="1ab03f962e2ce458" providerId="LiveId" clId="{D5A25F35-955D-4979-BA6A-C0E8EB750F09}" dt="2021-05-16T13:44:47.761" v="401" actId="14100"/>
        <pc:sldMkLst>
          <pc:docMk/>
          <pc:sldMk cId="824401832" sldId="364"/>
        </pc:sldMkLst>
        <pc:spChg chg="mod">
          <ac:chgData name="Валентин Куликов" userId="1ab03f962e2ce458" providerId="LiveId" clId="{D5A25F35-955D-4979-BA6A-C0E8EB750F09}" dt="2021-05-16T13:43:51.483" v="373" actId="1076"/>
          <ac:spMkLst>
            <pc:docMk/>
            <pc:sldMk cId="824401832" sldId="364"/>
            <ac:spMk id="2" creationId="{8849298A-EBED-4E39-81BB-A30BAD6369DD}"/>
          </ac:spMkLst>
        </pc:spChg>
        <pc:spChg chg="mod">
          <ac:chgData name="Валентин Куликов" userId="1ab03f962e2ce458" providerId="LiveId" clId="{D5A25F35-955D-4979-BA6A-C0E8EB750F09}" dt="2021-05-16T13:44:47.761" v="401" actId="14100"/>
          <ac:spMkLst>
            <pc:docMk/>
            <pc:sldMk cId="824401832" sldId="364"/>
            <ac:spMk id="3" creationId="{B7BB0E57-9C12-458F-A4F6-46D5ACDF61FA}"/>
          </ac:spMkLst>
        </pc:spChg>
      </pc:sldChg>
      <pc:sldChg chg="modSp new mod">
        <pc:chgData name="Валентин Куликов" userId="1ab03f962e2ce458" providerId="LiveId" clId="{D5A25F35-955D-4979-BA6A-C0E8EB750F09}" dt="2021-05-16T13:56:25.635" v="489" actId="1076"/>
        <pc:sldMkLst>
          <pc:docMk/>
          <pc:sldMk cId="3922370692" sldId="365"/>
        </pc:sldMkLst>
        <pc:spChg chg="mod">
          <ac:chgData name="Валентин Куликов" userId="1ab03f962e2ce458" providerId="LiveId" clId="{D5A25F35-955D-4979-BA6A-C0E8EB750F09}" dt="2021-05-16T13:56:25.635" v="489" actId="1076"/>
          <ac:spMkLst>
            <pc:docMk/>
            <pc:sldMk cId="3922370692" sldId="365"/>
            <ac:spMk id="2" creationId="{1B69F641-1B44-4FB1-B690-CA875E981943}"/>
          </ac:spMkLst>
        </pc:spChg>
        <pc:spChg chg="mod">
          <ac:chgData name="Валентин Куликов" userId="1ab03f962e2ce458" providerId="LiveId" clId="{D5A25F35-955D-4979-BA6A-C0E8EB750F09}" dt="2021-05-16T13:56:21.715" v="488" actId="1076"/>
          <ac:spMkLst>
            <pc:docMk/>
            <pc:sldMk cId="3922370692" sldId="365"/>
            <ac:spMk id="3" creationId="{96B556A3-05B6-47E3-B5F8-179AEF8CCCC5}"/>
          </ac:spMkLst>
        </pc:spChg>
      </pc:sldChg>
      <pc:sldChg chg="addSp delSp modSp add">
        <pc:chgData name="Валентин Куликов" userId="1ab03f962e2ce458" providerId="LiveId" clId="{D5A25F35-955D-4979-BA6A-C0E8EB750F09}" dt="2021-05-16T13:57:39.362" v="492"/>
        <pc:sldMkLst>
          <pc:docMk/>
          <pc:sldMk cId="3295431350" sldId="396"/>
        </pc:sldMkLst>
        <pc:spChg chg="add del mod">
          <ac:chgData name="Валентин Куликов" userId="1ab03f962e2ce458" providerId="LiveId" clId="{D5A25F35-955D-4979-BA6A-C0E8EB750F09}" dt="2021-05-16T13:57:39.362" v="492"/>
          <ac:spMkLst>
            <pc:docMk/>
            <pc:sldMk cId="3295431350" sldId="396"/>
            <ac:spMk id="4" creationId="{2C1193D7-9BDD-40E0-BF71-228D686C2708}"/>
          </ac:spMkLst>
        </pc:spChg>
      </pc:sldChg>
      <pc:sldChg chg="delSp modSp add">
        <pc:chgData name="Валентин Куликов" userId="1ab03f962e2ce458" providerId="LiveId" clId="{D5A25F35-955D-4979-BA6A-C0E8EB750F09}" dt="2021-05-16T14:02:43.547" v="496" actId="478"/>
        <pc:sldMkLst>
          <pc:docMk/>
          <pc:sldMk cId="3529762669" sldId="397"/>
        </pc:sldMkLst>
        <pc:picChg chg="del mod">
          <ac:chgData name="Валентин Куликов" userId="1ab03f962e2ce458" providerId="LiveId" clId="{D5A25F35-955D-4979-BA6A-C0E8EB750F09}" dt="2021-05-16T14:02:43.547" v="496" actId="478"/>
          <ac:picMkLst>
            <pc:docMk/>
            <pc:sldMk cId="3529762669" sldId="397"/>
            <ac:picMk id="28685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DIN Ligh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DIN Light"/>
                <a:cs typeface="Arial" charset="0"/>
              </a:defRPr>
            </a:lvl1pPr>
          </a:lstStyle>
          <a:p>
            <a:pPr>
              <a:defRPr/>
            </a:pPr>
            <a:fld id="{D97EBB4C-E65A-479E-A2D8-71D56A8EE6F7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DIN Ligh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DIN Light"/>
                <a:cs typeface="Arial" charset="0"/>
              </a:defRPr>
            </a:lvl1pPr>
          </a:lstStyle>
          <a:p>
            <a:pPr>
              <a:defRPr/>
            </a:pPr>
            <a:fld id="{A852190A-593E-46D0-941B-5828D5831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09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4E7687-FF24-4344-A101-92D913019462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E6B401-46DD-4F87-B104-AA67BAA25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28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8DCE1-E363-4BAA-9BF9-FF8BC0294EC9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B27D783-08FE-4F88-A0A4-E7C92B770CF0}" type="slidenum">
              <a:rPr lang="ru-RU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13</a:t>
            </a:fld>
            <a:endParaRPr lang="ru-RU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EFBCC65-6256-418C-8EEA-7CE13E836FFD}" type="slidenum">
              <a:rPr lang="ru-RU" altLang="en-US">
                <a:solidFill>
                  <a:prstClr val="black"/>
                </a:solidFill>
                <a:latin typeface="Calibri" pitchFamily="34" charset="0"/>
              </a:rPr>
              <a:pPr eaLnBrk="1" hangingPunct="1"/>
              <a:t>14</a:t>
            </a:fld>
            <a:endParaRPr lang="ru-RU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F9411B-8882-4E15-A389-6C4C268C1BA5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292726"/>
            <a:ext cx="9144000" cy="144303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76" y="5293518"/>
            <a:ext cx="9144093" cy="144303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" y="5546726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6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69F2-6744-4CD0-ADC1-101A9CBB2E94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0C0110B6-BB8D-47FB-A8EB-7063104DC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1808165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" y="5411790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1681165" y="6116637"/>
            <a:ext cx="7464425" cy="74136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C1D5-F31F-494F-BB7D-9135365DF962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5991-8E32-420E-8B49-18F2A734E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1808165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" y="5411790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1681165" y="6116637"/>
            <a:ext cx="7464425" cy="74136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E75C-4C0F-4E70-9001-E4FB887F0E35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2483-88FD-4D3F-B71B-D88C09364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1808165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" y="5411790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1681165" y="6116637"/>
            <a:ext cx="7464425" cy="74136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E607-AE8D-4A6D-9BFD-80F537A64406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8AA35-6BE1-401A-A20B-0B7AEB1A6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>
          <a:xfrm>
            <a:off x="2" y="5546726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0" y="5292726"/>
            <a:ext cx="9144000" cy="144303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-76" y="5293518"/>
            <a:ext cx="9144093" cy="144303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8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C0F3F-3AEE-4DF5-BA1B-F29A197E409B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E150-50C5-4D2A-968A-CB8A50EEA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5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2" y="5411790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1681165" y="6116637"/>
            <a:ext cx="7464425" cy="74136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B5BC-44AD-4DD6-9496-FE55F27D8ECC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1873-9F45-476A-B4AF-720BFFE1B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1808165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11"/>
          <p:cNvSpPr/>
          <p:nvPr/>
        </p:nvSpPr>
        <p:spPr>
          <a:xfrm>
            <a:off x="2" y="5411790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reeform 12"/>
          <p:cNvSpPr/>
          <p:nvPr/>
        </p:nvSpPr>
        <p:spPr>
          <a:xfrm>
            <a:off x="1681165" y="6116637"/>
            <a:ext cx="7464425" cy="74136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CDC3C-AB55-4DF0-917C-FBF43D507F64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7460-3CCD-4089-953D-6AA5D7B23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>
          <a:xfrm>
            <a:off x="2" y="5010152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2" y="5730876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" y="4973639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-3175" y="5695951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7C459-31C6-430B-9A2E-D6029D8B9557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2FAA-45C5-412B-9740-5259E8074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2" y="5730876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Freeform 5"/>
          <p:cNvSpPr/>
          <p:nvPr/>
        </p:nvSpPr>
        <p:spPr>
          <a:xfrm>
            <a:off x="2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Freeform 6"/>
          <p:cNvSpPr/>
          <p:nvPr/>
        </p:nvSpPr>
        <p:spPr>
          <a:xfrm>
            <a:off x="-3175" y="5695951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2" y="5346701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8725F-F5BC-44C8-ACBF-24943A01C903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9FB0-6F20-4B32-BF1A-CA99E0AB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2" y="5010152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2" y="5730876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2" y="4973639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-3175" y="5695951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3758-D504-4FE4-B0C6-2928679A5EB2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E860-9C76-4B8F-965E-BAB5FE161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>
          <a:xfrm>
            <a:off x="1808165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9"/>
          <p:cNvSpPr/>
          <p:nvPr/>
        </p:nvSpPr>
        <p:spPr>
          <a:xfrm>
            <a:off x="2" y="5411790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10"/>
          <p:cNvSpPr/>
          <p:nvPr/>
        </p:nvSpPr>
        <p:spPr>
          <a:xfrm>
            <a:off x="1681165" y="6116637"/>
            <a:ext cx="7464425" cy="74136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2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8" y="1524000"/>
            <a:ext cx="3381375" cy="32956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8CED-369F-4BDF-A199-DE1F003ADB59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60C2-1DF9-419C-B3F9-823A6DACA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9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3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1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6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C376A4-DE9A-4E77-9F6D-A4787A910523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6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6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68E827-2B2F-4CC0-BDCA-8E67B1D5D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DIN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476250"/>
            <a:ext cx="8351838" cy="41768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GHelvetica" pitchFamily="18" charset="0"/>
              </a:rPr>
              <a:t>ИСТОРИЯ ПАТЕТНОГО ПРАВА</a:t>
            </a:r>
            <a:r>
              <a:rPr lang="en-US" sz="4000" b="1" dirty="0">
                <a:solidFill>
                  <a:schemeClr val="bg1"/>
                </a:solidFill>
                <a:latin typeface="AGHelvetica" pitchFamily="18" charset="0"/>
              </a:rPr>
              <a:t>	</a:t>
            </a:r>
            <a:r>
              <a:rPr lang="ru-RU" sz="4000" b="1" dirty="0">
                <a:solidFill>
                  <a:schemeClr val="bg1"/>
                </a:solidFill>
                <a:latin typeface="AGHelvetic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AGHelvetic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AGHelvetic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AGHelvetica" pitchFamily="18" charset="0"/>
              </a:rPr>
            </a:br>
            <a:r>
              <a:rPr lang="ru-RU" sz="2400" b="1" cap="none" dirty="0">
                <a:solidFill>
                  <a:schemeClr val="tx2"/>
                </a:solidFill>
                <a:latin typeface="AGHelvetica" pitchFamily="18" charset="0"/>
              </a:rPr>
              <a:t>Международная Ассамблея</a:t>
            </a:r>
            <a:br>
              <a:rPr lang="ru-RU" sz="2400" b="1" cap="none" dirty="0">
                <a:solidFill>
                  <a:schemeClr val="tx2"/>
                </a:solidFill>
                <a:latin typeface="AGHelvetica" pitchFamily="18" charset="0"/>
              </a:rPr>
            </a:br>
            <a:r>
              <a:rPr lang="ru-RU" sz="2400" b="1" cap="none" dirty="0">
                <a:solidFill>
                  <a:schemeClr val="tx2"/>
                </a:solidFill>
                <a:latin typeface="AGHelvetica" pitchFamily="18" charset="0"/>
              </a:rPr>
              <a:t>молодых изобретателей стран</a:t>
            </a:r>
            <a:br>
              <a:rPr lang="ru-RU" sz="2400" b="1" cap="none" dirty="0">
                <a:solidFill>
                  <a:schemeClr val="tx2"/>
                </a:solidFill>
                <a:latin typeface="AGHelvetica" pitchFamily="18" charset="0"/>
              </a:rPr>
            </a:br>
            <a:r>
              <a:rPr lang="ru-RU" sz="2400" b="1" cap="none" dirty="0">
                <a:solidFill>
                  <a:schemeClr val="tx2"/>
                </a:solidFill>
                <a:latin typeface="AGHelvetica" pitchFamily="18" charset="0"/>
              </a:rPr>
              <a:t>Евразийского экономического союза</a:t>
            </a:r>
            <a:r>
              <a:rPr lang="en-US" sz="2400" b="1" cap="none" dirty="0">
                <a:solidFill>
                  <a:schemeClr val="tx2"/>
                </a:solidFill>
                <a:latin typeface="AGHelvetica" pitchFamily="18" charset="0"/>
              </a:rPr>
              <a:t/>
            </a:r>
            <a:br>
              <a:rPr lang="en-US" sz="2400" b="1" cap="none" dirty="0">
                <a:solidFill>
                  <a:schemeClr val="tx2"/>
                </a:solidFill>
                <a:latin typeface="AGHelvetica" pitchFamily="18" charset="0"/>
              </a:rPr>
            </a:br>
            <a:r>
              <a:rPr lang="ru-RU" sz="2400" b="1" cap="none" dirty="0">
                <a:solidFill>
                  <a:schemeClr val="tx2"/>
                </a:solidFill>
                <a:latin typeface="AGHelvetica" pitchFamily="18" charset="0"/>
              </a:rPr>
              <a:t>Великий </a:t>
            </a:r>
            <a:r>
              <a:rPr lang="ru-RU" sz="2400" b="1" cap="none" dirty="0" smtClean="0">
                <a:solidFill>
                  <a:schemeClr val="tx2"/>
                </a:solidFill>
                <a:latin typeface="AGHelvetica" pitchFamily="18" charset="0"/>
              </a:rPr>
              <a:t>Новгород</a:t>
            </a:r>
            <a:r>
              <a:rPr lang="ru-RU" sz="2400" b="1" cap="none" dirty="0">
                <a:solidFill>
                  <a:schemeClr val="tx2"/>
                </a:solidFill>
                <a:latin typeface="AGHelvetica" pitchFamily="18" charset="0"/>
              </a:rPr>
              <a:t>,</a:t>
            </a:r>
            <a:r>
              <a:rPr lang="ru-RU" sz="2400" b="1" cap="none" dirty="0" smtClean="0">
                <a:solidFill>
                  <a:schemeClr val="tx2"/>
                </a:solidFill>
                <a:latin typeface="AGHelvetica" pitchFamily="18" charset="0"/>
              </a:rPr>
              <a:t> </a:t>
            </a:r>
            <a:r>
              <a:rPr lang="ru-RU" sz="2400" b="1" cap="none" dirty="0">
                <a:solidFill>
                  <a:schemeClr val="tx2"/>
                </a:solidFill>
                <a:latin typeface="AGHelvetica" pitchFamily="18" charset="0"/>
              </a:rPr>
              <a:t>2021</a:t>
            </a:r>
            <a:endParaRPr lang="ru-RU" sz="2200" b="1" cap="none" dirty="0">
              <a:solidFill>
                <a:schemeClr val="tx2"/>
              </a:solidFill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95288" y="4797426"/>
            <a:ext cx="51498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Валентин Куликов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Заместитель начальника отдела </a:t>
            </a: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химии и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медицины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ЕАПО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39275B-11B9-44CC-99AF-B46A0290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Договор о патентной кооперации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E235A6-F8E4-49A3-BF15-3C5D739B7D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501" y="2276872"/>
            <a:ext cx="3657600" cy="3312368"/>
          </a:xfrm>
        </p:spPr>
        <p:txBody>
          <a:bodyPr/>
          <a:lstStyle/>
          <a:p>
            <a:pPr marL="69850" indent="0" algn="just">
              <a:buNone/>
            </a:pPr>
            <a:r>
              <a:rPr lang="ru-RU" dirty="0"/>
              <a:t>Договор о патентной кооперации — международный договор в области патентного права, заключён в 1970 году. Предназначен для того, чтобы упростить и сделать более экономичным получение охраны изобретений, когда такая охрана требуется в нескольких странах.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C8429362-A408-4EC2-831B-7457D8CB60D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00" y="2996952"/>
            <a:ext cx="4046571" cy="2016224"/>
          </a:xfrm>
        </p:spPr>
      </p:pic>
    </p:spTree>
    <p:extLst>
      <p:ext uri="{BB962C8B-B14F-4D97-AF65-F5344CB8AC3E}">
        <p14:creationId xmlns:p14="http://schemas.microsoft.com/office/powerpoint/2010/main" val="383125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49298A-EBED-4E39-81BB-A30BAD63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99487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Всемирная организация интеллектуальной собственности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BB0E57-9C12-458F-A4F6-46D5ACDF6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80927"/>
            <a:ext cx="7772400" cy="2553073"/>
          </a:xfrm>
        </p:spPr>
        <p:txBody>
          <a:bodyPr/>
          <a:lstStyle/>
          <a:p>
            <a:pPr marL="69850" indent="0" algn="just">
              <a:buNone/>
            </a:pPr>
            <a:r>
              <a:rPr lang="ru-RU" dirty="0"/>
              <a:t>Международная организация, занимающаяся администрированием ряда ключевых международных конвенций в области интеллектуальной собственности. С 1974 года также выполняет функции специализированного учреждения Организации Объединённых Наций по вопросам творчества и интеллектуальной собственности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82440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69F641-1B44-4FB1-B690-CA875E98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9675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Региональные международные патентные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B556A3-05B6-47E3-B5F8-179AEF8C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555" y="2716520"/>
            <a:ext cx="7772400" cy="2476871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Европейское патентное ведомство (ЕПВ)</a:t>
            </a:r>
          </a:p>
          <a:p>
            <a:pPr algn="l"/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Евразийское патентное </a:t>
            </a:r>
            <a:r>
              <a:rPr lang="ru-RU" b="0" i="0" dirty="0" smtClean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ведо</a:t>
            </a:r>
            <a:r>
              <a:rPr lang="ru-RU" dirty="0">
                <a:solidFill>
                  <a:srgbClr val="646464"/>
                </a:solidFill>
                <a:latin typeface="Roboto" panose="02000000000000000000" pitchFamily="2" charset="0"/>
              </a:rPr>
              <a:t>м</a:t>
            </a:r>
            <a:r>
              <a:rPr lang="ru-RU" b="0" i="0" dirty="0" smtClean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ство </a:t>
            </a: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(ЕАПВ)</a:t>
            </a:r>
          </a:p>
          <a:p>
            <a:pPr algn="l"/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Африканская организация интеллектуальной собственности (АОИВ)</a:t>
            </a:r>
          </a:p>
          <a:p>
            <a:pPr algn="l"/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Африканская региональная организация промышленной собственности (АРОПВ).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37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1124745"/>
            <a:ext cx="7921625" cy="10074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Ctr="0">
            <a:noAutofit/>
          </a:bodyPr>
          <a:lstStyle/>
          <a:p>
            <a:pPr marL="266700" eaLnBrk="1" fontAlgn="auto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2800" b="1" cap="none" dirty="0">
                <a:solidFill>
                  <a:schemeClr val="accent1">
                    <a:lumMod val="75000"/>
                  </a:schemeClr>
                </a:solidFill>
              </a:rPr>
              <a:t>Евразийская патентная организация (ЕАПО)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611188" y="2276872"/>
            <a:ext cx="7772400" cy="3877867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</a:pPr>
            <a:r>
              <a:rPr lang="ru-RU" altLang="en-US" sz="2800" dirty="0"/>
              <a:t>Образована в 1995 году на основе Евразийской патентной конвенции</a:t>
            </a:r>
            <a:endParaRPr lang="en-US" altLang="en-US" sz="2800" dirty="0"/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</a:pPr>
            <a:r>
              <a:rPr lang="ru-RU" altLang="en-US" sz="2800" dirty="0" smtClean="0"/>
              <a:t>Цель - </a:t>
            </a:r>
            <a:r>
              <a:rPr lang="ru-RU" altLang="en-US" sz="2800" dirty="0"/>
              <a:t>создание региональной системы правовой охраны изобретений на основе единого патента</a:t>
            </a:r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</a:pPr>
            <a:r>
              <a:rPr lang="ru-RU" altLang="en-US" sz="2800" dirty="0"/>
              <a:t>Является международной межправительственной организацией</a:t>
            </a:r>
          </a:p>
          <a:p>
            <a:pPr eaLnBrk="1" hangingPunct="1">
              <a:spcBef>
                <a:spcPts val="600"/>
              </a:spcBef>
              <a:spcAft>
                <a:spcPts val="1800"/>
              </a:spcAft>
              <a:buClr>
                <a:srgbClr val="D67000"/>
              </a:buClr>
            </a:pPr>
            <a:endParaRPr lang="ru-RU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9543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6" y="1124745"/>
            <a:ext cx="7667451" cy="72008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Ctr="0">
            <a:noAutofit/>
          </a:bodyPr>
          <a:lstStyle/>
          <a:p>
            <a:pPr marL="266700" eaLnBrk="1" fontAlgn="auto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ru-RU" sz="3200" b="1" cap="none" dirty="0">
                <a:solidFill>
                  <a:schemeClr val="accent1">
                    <a:lumMod val="75000"/>
                  </a:schemeClr>
                </a:solidFill>
              </a:rPr>
              <a:t>Государства-участники ЕАПК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73077" y="2636839"/>
            <a:ext cx="6619875" cy="3733800"/>
          </a:xfrm>
        </p:spPr>
        <p:txBody>
          <a:bodyPr/>
          <a:lstStyle/>
          <a:p>
            <a:pPr marL="68263" indent="0" eaLnBrk="1" hangingPunct="1">
              <a:buClr>
                <a:srgbClr val="CC6600"/>
              </a:buClr>
              <a:buFont typeface="Wingdings 3" pitchFamily="18" charset="2"/>
              <a:buNone/>
            </a:pPr>
            <a:r>
              <a:rPr lang="en-US" altLang="en-US" sz="2400" dirty="0"/>
              <a:t>	</a:t>
            </a:r>
            <a:r>
              <a:rPr lang="ru-RU" altLang="en-US" sz="2400" dirty="0"/>
              <a:t>Армения</a:t>
            </a:r>
            <a:endParaRPr lang="en-US" altLang="en-US" sz="2400" dirty="0"/>
          </a:p>
          <a:p>
            <a:pPr marL="68263" indent="0" eaLnBrk="1" hangingPunct="1">
              <a:buClr>
                <a:srgbClr val="CC6600"/>
              </a:buClr>
              <a:buFont typeface="Wingdings 3" pitchFamily="18" charset="2"/>
              <a:buNone/>
            </a:pPr>
            <a:r>
              <a:rPr lang="en-US" altLang="en-US" sz="2400" dirty="0"/>
              <a:t>	</a:t>
            </a:r>
            <a:r>
              <a:rPr lang="ru-RU" altLang="en-US" sz="2400" dirty="0"/>
              <a:t>Азербайджан</a:t>
            </a:r>
            <a:endParaRPr lang="en-US" altLang="en-US" sz="2400" dirty="0"/>
          </a:p>
          <a:p>
            <a:pPr marL="68263" indent="0" eaLnBrk="1" hangingPunct="1">
              <a:buClr>
                <a:srgbClr val="CC6600"/>
              </a:buClr>
              <a:buFont typeface="Wingdings 3" pitchFamily="18" charset="2"/>
              <a:buNone/>
            </a:pPr>
            <a:r>
              <a:rPr lang="en-US" altLang="en-US" sz="2400" dirty="0"/>
              <a:t>	</a:t>
            </a:r>
            <a:r>
              <a:rPr lang="ru-RU" altLang="en-US" sz="2400" dirty="0"/>
              <a:t>Беларусь</a:t>
            </a:r>
            <a:endParaRPr lang="en-US" altLang="en-US" sz="2400" dirty="0"/>
          </a:p>
          <a:p>
            <a:pPr marL="68263" indent="0" eaLnBrk="1" hangingPunct="1">
              <a:buClr>
                <a:srgbClr val="CC6600"/>
              </a:buClr>
              <a:buFont typeface="Wingdings 3" pitchFamily="18" charset="2"/>
              <a:buNone/>
            </a:pPr>
            <a:r>
              <a:rPr lang="en-US" altLang="en-US" sz="2400" dirty="0"/>
              <a:t>	</a:t>
            </a:r>
            <a:r>
              <a:rPr lang="ru-RU" altLang="en-US" sz="2400" dirty="0"/>
              <a:t>Казахстан</a:t>
            </a:r>
            <a:endParaRPr lang="en-US" altLang="en-US" sz="2400" dirty="0"/>
          </a:p>
          <a:p>
            <a:pPr marL="68263" indent="0" eaLnBrk="1" hangingPunct="1">
              <a:buClr>
                <a:srgbClr val="CC6600"/>
              </a:buClr>
              <a:buFont typeface="Wingdings 3" pitchFamily="18" charset="2"/>
              <a:buNone/>
            </a:pPr>
            <a:r>
              <a:rPr lang="en-US" altLang="en-US" sz="2400" dirty="0"/>
              <a:t>	</a:t>
            </a:r>
            <a:r>
              <a:rPr lang="ru-RU" altLang="en-US" sz="2400" dirty="0"/>
              <a:t>Кыргызстан</a:t>
            </a:r>
            <a:endParaRPr lang="en-US" altLang="en-US" sz="2400" dirty="0"/>
          </a:p>
          <a:p>
            <a:pPr marL="68263" indent="0" eaLnBrk="1" hangingPunct="1">
              <a:buClr>
                <a:srgbClr val="CC6600"/>
              </a:buClr>
              <a:buFont typeface="Wingdings 3" pitchFamily="18" charset="2"/>
              <a:buNone/>
            </a:pPr>
            <a:r>
              <a:rPr lang="en-US" altLang="en-US" sz="2400" dirty="0"/>
              <a:t>	</a:t>
            </a:r>
            <a:r>
              <a:rPr lang="ru-RU" altLang="en-US" sz="2400" dirty="0"/>
              <a:t>Россия </a:t>
            </a:r>
            <a:endParaRPr lang="en-US" altLang="en-US" sz="2400" dirty="0"/>
          </a:p>
          <a:p>
            <a:pPr marL="68263" indent="0" eaLnBrk="1" hangingPunct="1">
              <a:buClr>
                <a:srgbClr val="CC6600"/>
              </a:buClr>
              <a:buFont typeface="Wingdings 3" pitchFamily="18" charset="2"/>
              <a:buNone/>
            </a:pPr>
            <a:r>
              <a:rPr lang="en-US" altLang="en-US" sz="2400" dirty="0"/>
              <a:t>	</a:t>
            </a:r>
            <a:r>
              <a:rPr lang="ru-RU" altLang="en-US" sz="2400" dirty="0"/>
              <a:t>Таджикистан</a:t>
            </a:r>
            <a:endParaRPr lang="en-US" altLang="en-US" sz="2400" dirty="0"/>
          </a:p>
          <a:p>
            <a:pPr marL="68263" indent="0" eaLnBrk="1" hangingPunct="1">
              <a:buClr>
                <a:srgbClr val="CC6600"/>
              </a:buClr>
              <a:buFont typeface="Wingdings 3" pitchFamily="18" charset="2"/>
              <a:buNone/>
            </a:pPr>
            <a:r>
              <a:rPr lang="en-US" altLang="en-US" sz="2400" dirty="0"/>
              <a:t>	</a:t>
            </a:r>
            <a:r>
              <a:rPr lang="ru-RU" altLang="en-US" sz="2400" dirty="0"/>
              <a:t>Туркменистан</a:t>
            </a:r>
          </a:p>
        </p:txBody>
      </p:sp>
      <p:pic>
        <p:nvPicPr>
          <p:cNvPr id="28676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/>
          <a:stretch>
            <a:fillRect/>
          </a:stretch>
        </p:blipFill>
        <p:spPr bwMode="auto">
          <a:xfrm>
            <a:off x="468315" y="2647951"/>
            <a:ext cx="574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4065588"/>
            <a:ext cx="57467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/>
          </p:cNvPicPr>
          <p:nvPr/>
        </p:nvPicPr>
        <p:blipFill rotWithShape="1">
          <a:blip r:embed="rId5"/>
          <a:srcRect l="2540" r="3054"/>
          <a:stretch/>
        </p:blipFill>
        <p:spPr>
          <a:xfrm>
            <a:off x="468315" y="5457826"/>
            <a:ext cx="574675" cy="33178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28679" name="Рисунок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5891213"/>
            <a:ext cx="5746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Рисунок 1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79749"/>
            <a:ext cx="576262" cy="3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12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62525"/>
            <a:ext cx="576262" cy="360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Рисунок 13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5" y="3581400"/>
            <a:ext cx="574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Рисунок 14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25963"/>
            <a:ext cx="5762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40" y="2348880"/>
            <a:ext cx="564832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62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US6293874 (B1) ― 2001-09-25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3234" y="2138358"/>
            <a:ext cx="3657600" cy="3877056"/>
          </a:xfrm>
        </p:spPr>
        <p:txBody>
          <a:bodyPr/>
          <a:lstStyle/>
          <a:p>
            <a:pPr marL="69850" indent="0">
              <a:buNone/>
            </a:pPr>
            <a:r>
              <a:rPr lang="ru-RU" dirty="0"/>
              <a:t>Развлекательное </a:t>
            </a:r>
            <a:r>
              <a:rPr lang="ru-RU" dirty="0" smtClean="0"/>
              <a:t>устройство</a:t>
            </a:r>
            <a:r>
              <a:rPr lang="ru-RU" dirty="0"/>
              <a:t>, включающее управляемое и управляемое пользователем устройство для самостоятельного нанесения повторяющихся ударов по ягодицам пользователя множеством удлиненных рук, несущих гибкие выступы, которые вращаются под управлением пользователя.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33600"/>
            <a:ext cx="4176464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27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025" y="1107263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RU 2302605C1 20070710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3657600" cy="3589024"/>
          </a:xfrm>
        </p:spPr>
        <p:txBody>
          <a:bodyPr/>
          <a:lstStyle/>
          <a:p>
            <a:pPr marL="6985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Изобретение относится к вооружению, в частности к лазерному оружию для применения в космосе для отражения вторжения на землю инопланетного объекта. 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850" indent="0">
              <a:buNone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отражения атаки из космоса, включающий применение орбитальных боевых лазеров с термоядерной накачкой, содержащих источник лазерного излучения с объективом, энергоблок и устройство наведения на цель и сканирования, управление перемещением сканирующего лазерного луча по замкнутому контуру облучаемой поверхности цели, при этом одновременно с перемещением сканирующего лазерного луча по замкнутому контуру изменяют пространственное положение объектива лазера путем его радиального и окружного перемещения с одновременным изменением угла наклона к поверхности цели, отличающийся тем, что орбитальные боевые лазеры с термоядерной накачкой устанавливают двумя группами, одну из которых устанавливают на Луне, а другую - на диаметрально противоположной относительно Земли стороне орбиты.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3657600" cy="3353545"/>
          </a:xfrm>
        </p:spPr>
      </p:pic>
    </p:spTree>
    <p:extLst>
      <p:ext uri="{BB962C8B-B14F-4D97-AF65-F5344CB8AC3E}">
        <p14:creationId xmlns:p14="http://schemas.microsoft.com/office/powerpoint/2010/main" val="241364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US5713081 (A) ― 1998-02-03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132856"/>
            <a:ext cx="3657600" cy="3877056"/>
          </a:xfrm>
        </p:spPr>
        <p:txBody>
          <a:bodyPr/>
          <a:lstStyle/>
          <a:p>
            <a:pPr marL="69850" indent="0">
              <a:buNone/>
            </a:pPr>
            <a:r>
              <a:rPr lang="ru-RU" sz="1400" dirty="0"/>
              <a:t>При использовании пользователь вставляет свои ноги в два отверстия для ног обычным способом, когда надевает пару колготок. Затем собирают оставшуюся неиспользованную часть ноги и заправляют кончик </a:t>
            </a:r>
            <a:r>
              <a:rPr lang="ru-RU" sz="1400" dirty="0" smtClean="0"/>
              <a:t>в </a:t>
            </a:r>
            <a:r>
              <a:rPr lang="ru-RU" sz="1400" dirty="0"/>
              <a:t>карман одного из впитывающих </a:t>
            </a:r>
            <a:r>
              <a:rPr lang="ru-RU" sz="1400" dirty="0" smtClean="0"/>
              <a:t>элементов. </a:t>
            </a:r>
            <a:r>
              <a:rPr lang="ru-RU" sz="1400" dirty="0"/>
              <a:t>Если в одной из носимых частей ноги образуется пробоина или отверстие, ногу пользователя можно легко и быстро удалить из поврежденной части ноги и поместить в неповрежденную часть запасной ноги.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3048000" cy="3371850"/>
          </a:xfrm>
        </p:spPr>
      </p:pic>
    </p:spTree>
    <p:extLst>
      <p:ext uri="{BB962C8B-B14F-4D97-AF65-F5344CB8AC3E}">
        <p14:creationId xmlns:p14="http://schemas.microsoft.com/office/powerpoint/2010/main" val="509377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US5875513 (A) ― 1999-03-02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348880"/>
            <a:ext cx="3657600" cy="3877056"/>
          </a:xfrm>
        </p:spPr>
        <p:txBody>
          <a:bodyPr/>
          <a:lstStyle/>
          <a:p>
            <a:pPr marL="69850" indent="0">
              <a:buNone/>
            </a:pPr>
            <a:r>
              <a:rPr lang="ru-RU" sz="1800" dirty="0"/>
              <a:t>Зубная щетка, устанавливаемая на палец, в том числе эластичный колпачок в форме пальца с наклонным отверстием для вставки, который устанавливается на палец и имеет внутреннюю сторону и область кончика пальца с рабочей поверхностью с чистящими элементами, по существу, щетинными.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872"/>
            <a:ext cx="2617768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322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90" y="1125539"/>
            <a:ext cx="5761037" cy="2159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1"/>
                </a:solidFill>
                <a:latin typeface="AGHelvetica" pitchFamily="18" charset="0"/>
              </a:rPr>
              <a:t>БЛАГОДАРЮ за</a:t>
            </a:r>
            <a:br>
              <a:rPr lang="ru-RU" sz="6000" b="1" dirty="0">
                <a:solidFill>
                  <a:schemeClr val="bg1"/>
                </a:solidFill>
                <a:latin typeface="AGHelvetica" pitchFamily="18" charset="0"/>
              </a:rPr>
            </a:br>
            <a:r>
              <a:rPr lang="ru-RU" sz="6000" b="1" dirty="0" err="1">
                <a:solidFill>
                  <a:schemeClr val="bg1"/>
                </a:solidFill>
                <a:latin typeface="AGHelvetica" pitchFamily="18" charset="0"/>
              </a:rPr>
              <a:t>внИМАНИЕ</a:t>
            </a:r>
            <a:r>
              <a:rPr lang="ru-RU" sz="6000" b="1" dirty="0">
                <a:solidFill>
                  <a:schemeClr val="bg1"/>
                </a:solidFill>
                <a:latin typeface="AGHelvetica" pitchFamily="18" charset="0"/>
              </a:rPr>
              <a:t> !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flipV="1">
            <a:off x="684213" y="3284539"/>
            <a:ext cx="4895850" cy="46037"/>
          </a:xfrm>
          <a:prstGeom prst="rect">
            <a:avLst/>
          </a:prstGeom>
        </p:spPr>
        <p:txBody>
          <a:bodyPr lIns="0" rIns="0"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FAAD77-2ADE-4799-A2BE-F523C5640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3873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Авторское право и промышленная собственность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4093450-7E01-4F84-A036-7D5EAED3E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12976"/>
            <a:ext cx="7772400" cy="864096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Результаты интеллектуальной творческой деятельности занимают особое место среди объектов гражданского права и традиционно подразделяются на две основные сферы прав: авторское право и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промышленна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собственность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Главная задача авторского права и промышленной собственности (интеллектуальной собственности) - защита прав авторов и патентообладателей и пресечение недобросовестной конкуренции.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87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44DFED-279D-408C-ADBA-F678F8EC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39" y="1056148"/>
            <a:ext cx="7772400" cy="1143000"/>
          </a:xfrm>
        </p:spPr>
        <p:txBody>
          <a:bodyPr/>
          <a:lstStyle/>
          <a:p>
            <a:pPr algn="ctr"/>
            <a:r>
              <a:rPr lang="ru-RU" dirty="0"/>
              <a:t>Первый патент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8786F080-B322-4472-8011-F9A58ACBBF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9850" indent="0" algn="just">
              <a:buNone/>
            </a:pPr>
            <a:r>
              <a:rPr lang="ru-RU" sz="2400" b="0" i="0" dirty="0">
                <a:solidFill>
                  <a:srgbClr val="32404D"/>
                </a:solidFill>
                <a:effectLst/>
                <a:latin typeface="Roboto" panose="02000000000000000000" pitchFamily="2" charset="0"/>
              </a:rPr>
              <a:t>Первый в мире патент на изобретение был выдан в 1421 г. городской управой Флоренции на имя Филиппо Брунеллески, который изобрел корабельный поворотный кран.</a:t>
            </a:r>
            <a:endParaRPr lang="ru-RU" sz="2400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16FCB04E-3163-47C6-9064-D51CF9922C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2343150"/>
            <a:ext cx="2571750" cy="2933700"/>
          </a:xfrm>
        </p:spPr>
      </p:pic>
    </p:spTree>
    <p:extLst>
      <p:ext uri="{BB962C8B-B14F-4D97-AF65-F5344CB8AC3E}">
        <p14:creationId xmlns:p14="http://schemas.microsoft.com/office/powerpoint/2010/main" val="358385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6507AE-2E8B-4534-A8AB-4CA5D913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Венецианский патентный статут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BC8019-EC56-4879-939A-E2204426E4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9521" y="2878640"/>
            <a:ext cx="3657600" cy="2684896"/>
          </a:xfrm>
        </p:spPr>
        <p:txBody>
          <a:bodyPr/>
          <a:lstStyle/>
          <a:p>
            <a:pPr marL="69850" indent="0">
              <a:buNone/>
            </a:pPr>
            <a:r>
              <a:rPr lang="ru-RU" dirty="0"/>
              <a:t>Патентный статут Венеции от 19 марта 1474 г., учредивший в Венецианской республике первый законодательный патент системы в Европе, и может считаться самой ранней кодифицированной патентной системой в мире.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178F06BC-DEA8-4C9D-9F85-923DB8FF2CF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78640"/>
            <a:ext cx="3310136" cy="1944216"/>
          </a:xfrm>
        </p:spPr>
      </p:pic>
    </p:spTree>
    <p:extLst>
      <p:ext uri="{BB962C8B-B14F-4D97-AF65-F5344CB8AC3E}">
        <p14:creationId xmlns:p14="http://schemas.microsoft.com/office/powerpoint/2010/main" val="134207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11374B-1033-48EF-9FE2-849AA635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10" y="1124744"/>
            <a:ext cx="7772400" cy="1143000"/>
          </a:xfrm>
        </p:spPr>
        <p:txBody>
          <a:bodyPr/>
          <a:lstStyle/>
          <a:p>
            <a:pPr algn="ctr"/>
            <a:r>
              <a:rPr lang="ru-RU" dirty="0" err="1"/>
              <a:t>англия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5543919-A09C-4361-9281-EBBA5C348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92895"/>
            <a:ext cx="7772400" cy="2841105"/>
          </a:xfrm>
        </p:spPr>
        <p:txBody>
          <a:bodyPr/>
          <a:lstStyle/>
          <a:p>
            <a:pPr marL="69850" indent="0" algn="just">
              <a:lnSpc>
                <a:spcPct val="20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Статут о монополиях принят 29 мая 1624 года. Статут отменил некоторые прошлые и будущие патенты и монополии, но сохранил исключения: одно из них касалось патентов на новые изобретения. Этот </a:t>
            </a:r>
            <a:r>
              <a:rPr lang="ru-RU" sz="180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статут рассматривается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ключевой момент в эволюции патентного права.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87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B4568E-ADD0-4D50-BEFD-4078ECA2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35" y="1039380"/>
            <a:ext cx="7772400" cy="1143000"/>
          </a:xfrm>
        </p:spPr>
        <p:txBody>
          <a:bodyPr/>
          <a:lstStyle/>
          <a:p>
            <a:pPr algn="ctr"/>
            <a:r>
              <a:rPr lang="ru-RU" dirty="0"/>
              <a:t>Франция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30F1D9-1B7E-4EBB-A443-4BAD07A14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28999"/>
            <a:ext cx="7772400" cy="1905001"/>
          </a:xfrm>
        </p:spPr>
        <p:txBody>
          <a:bodyPr/>
          <a:lstStyle/>
          <a:p>
            <a:pPr marL="69850" indent="0" algn="just">
              <a:buNone/>
            </a:pPr>
            <a:r>
              <a:rPr lang="ru-RU" dirty="0"/>
              <a:t>Впервые в Европе естественное право собственности изобретателя на свое изобретение было провозглашено патентным законом, принятым Конвентом революционной Франции в январе 1791 г.</a:t>
            </a:r>
          </a:p>
        </p:txBody>
      </p:sp>
    </p:spTree>
    <p:extLst>
      <p:ext uri="{BB962C8B-B14F-4D97-AF65-F5344CB8AC3E}">
        <p14:creationId xmlns:p14="http://schemas.microsoft.com/office/powerpoint/2010/main" val="223343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E8FED2-CDFA-4E37-A27C-BAE3C449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1864"/>
            <a:ext cx="7772400" cy="1143000"/>
          </a:xfrm>
        </p:spPr>
        <p:txBody>
          <a:bodyPr/>
          <a:lstStyle/>
          <a:p>
            <a:pPr algn="ctr"/>
            <a:r>
              <a:rPr lang="ru-RU"/>
              <a:t>Российская империя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F151D5-1C01-4690-8B18-013C673095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3068960"/>
            <a:ext cx="3657600" cy="3090656"/>
          </a:xfrm>
        </p:spPr>
        <p:txBody>
          <a:bodyPr/>
          <a:lstStyle/>
          <a:p>
            <a:pPr marL="69850" indent="0" algn="just">
              <a:buNone/>
            </a:pPr>
            <a:r>
              <a:rPr lang="ru-RU" dirty="0"/>
              <a:t>17 (29) июня 1812 г. был подписан Манифест «О привилегиях на разные изобретения и открытия в ремёслах и художествах» — первый патентный закон в России.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E993A380-4108-4ECA-8FDF-C80BC93FAC9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04864"/>
            <a:ext cx="3410454" cy="4032448"/>
          </a:xfrm>
        </p:spPr>
      </p:pic>
    </p:spTree>
    <p:extLst>
      <p:ext uri="{BB962C8B-B14F-4D97-AF65-F5344CB8AC3E}">
        <p14:creationId xmlns:p14="http://schemas.microsoft.com/office/powerpoint/2010/main" val="316368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A94F6B-37BD-40C6-B5DF-C27C3D28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25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Парижская конвенция по охране промышленной собственности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8743B2-8C93-464C-A726-990E5B17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2855"/>
            <a:ext cx="7772400" cy="3201145"/>
          </a:xfrm>
        </p:spPr>
        <p:txBody>
          <a:bodyPr/>
          <a:lstStyle/>
          <a:p>
            <a:pPr marL="69850" indent="0">
              <a:buNone/>
            </a:pPr>
            <a:r>
              <a:rPr lang="ru-RU" b="0" i="0" dirty="0">
                <a:solidFill>
                  <a:srgbClr val="555555"/>
                </a:solidFill>
                <a:effectLst/>
                <a:latin typeface="Rubik"/>
              </a:rPr>
              <a:t>Основной целью Парижской конвенции по охране промышленной собственности, которая по праву считается главным международным соглашением в рассматриваемой области, является создание благоприятных условий для патентования изобретений, промышленных образцов и других объектов промышленной собственности гражданами и организациями одних государств в других государствах. Парижская конвенция не предусматривает выдачи какого-либо международного патента, который бы действовал на территории разных государств. Для того чтобы обеспечить охрану разработки в том или ином государстве, необходимо запатентовать ее там.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81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67C5EB-2594-4D1C-BC77-ECDCF91C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04" y="1034252"/>
            <a:ext cx="7772400" cy="1143000"/>
          </a:xfrm>
        </p:spPr>
        <p:txBody>
          <a:bodyPr/>
          <a:lstStyle/>
          <a:p>
            <a:pPr algn="ctr"/>
            <a:r>
              <a:rPr lang="ru-RU" dirty="0"/>
              <a:t>СССР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0524E9-CCFF-4614-9CA2-8F4C2BECD4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504" y="2564904"/>
            <a:ext cx="3657600" cy="2232248"/>
          </a:xfrm>
        </p:spPr>
        <p:txBody>
          <a:bodyPr/>
          <a:lstStyle/>
          <a:p>
            <a:pPr marL="69850" indent="0" algn="just">
              <a:buNone/>
            </a:pPr>
            <a:r>
              <a:rPr lang="ru-RU" dirty="0"/>
              <a:t>В СССР первый патент на изобретение был выдан 20.11.1924г. А.М. и К.И. </a:t>
            </a:r>
            <a:r>
              <a:rPr lang="ru-RU" dirty="0" err="1"/>
              <a:t>Настюковым</a:t>
            </a:r>
            <a:r>
              <a:rPr lang="ru-RU" dirty="0"/>
              <a:t> на печь для непрерывного получения сернистого натрия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F7B0D559-A106-468B-BA88-786518E7A1B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82" y="2200275"/>
            <a:ext cx="2741636" cy="3876675"/>
          </a:xfrm>
        </p:spPr>
      </p:pic>
    </p:spTree>
    <p:extLst>
      <p:ext uri="{BB962C8B-B14F-4D97-AF65-F5344CB8AC3E}">
        <p14:creationId xmlns:p14="http://schemas.microsoft.com/office/powerpoint/2010/main" val="4093761568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EAPO-00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APO DIN1">
      <a:majorFont>
        <a:latin typeface="DIN"/>
        <a:ea typeface=""/>
        <a:cs typeface=""/>
      </a:majorFont>
      <a:minorFont>
        <a:latin typeface="DIN Light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8910</TotalTime>
  <Words>776</Words>
  <Application>Microsoft Office PowerPoint</Application>
  <PresentationFormat>Экран (4:3)</PresentationFormat>
  <Paragraphs>58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Urban Pop</vt:lpstr>
      <vt:lpstr>ИСТОРИЯ ПАТЕТНОГО ПРАВА   Международная Ассамблея молодых изобретателей стран Евразийского экономического союза Великий Новгород, 2021</vt:lpstr>
      <vt:lpstr>Авторское право и промышленная собственность</vt:lpstr>
      <vt:lpstr>Первый патент</vt:lpstr>
      <vt:lpstr>Венецианский патентный статут</vt:lpstr>
      <vt:lpstr>англия</vt:lpstr>
      <vt:lpstr>Франция</vt:lpstr>
      <vt:lpstr>Российская империя</vt:lpstr>
      <vt:lpstr>Парижская конвенция по охране промышленной собственности</vt:lpstr>
      <vt:lpstr>СССР</vt:lpstr>
      <vt:lpstr>Договор о патентной кооперации</vt:lpstr>
      <vt:lpstr>Всемирная организация интеллектуальной собственности</vt:lpstr>
      <vt:lpstr>Региональные международные патентные организации</vt:lpstr>
      <vt:lpstr>Евразийская патентная организация (ЕАПО)</vt:lpstr>
      <vt:lpstr>Государства-участники ЕАПК</vt:lpstr>
      <vt:lpstr>US6293874 (B1) ― 2001-09-25</vt:lpstr>
      <vt:lpstr>RU 2302605C1 20070710</vt:lpstr>
      <vt:lpstr>US5713081 (A) ― 1998-02-03</vt:lpstr>
      <vt:lpstr>US5875513 (A) ― 1999-03-02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1.  Евразийская патентная система</dc:title>
  <dc:creator>MainUser</dc:creator>
  <cp:lastModifiedBy>MainUser</cp:lastModifiedBy>
  <cp:revision>366</cp:revision>
  <cp:lastPrinted>2019-11-12T16:56:05Z</cp:lastPrinted>
  <dcterms:created xsi:type="dcterms:W3CDTF">2016-10-03T08:17:21Z</dcterms:created>
  <dcterms:modified xsi:type="dcterms:W3CDTF">2021-06-07T13:35:53Z</dcterms:modified>
</cp:coreProperties>
</file>